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81" r:id="rId3"/>
    <p:sldId id="291" r:id="rId4"/>
    <p:sldId id="283" r:id="rId5"/>
    <p:sldId id="274" r:id="rId6"/>
    <p:sldId id="278" r:id="rId7"/>
    <p:sldId id="279" r:id="rId8"/>
    <p:sldId id="285" r:id="rId9"/>
    <p:sldId id="286" r:id="rId10"/>
    <p:sldId id="287" r:id="rId11"/>
    <p:sldId id="290" r:id="rId12"/>
    <p:sldId id="259" r:id="rId13"/>
    <p:sldId id="270" r:id="rId14"/>
    <p:sldId id="271" r:id="rId15"/>
    <p:sldId id="292" r:id="rId16"/>
    <p:sldId id="289" r:id="rId17"/>
    <p:sldId id="293" r:id="rId18"/>
    <p:sldId id="295" r:id="rId19"/>
    <p:sldId id="280" r:id="rId20"/>
    <p:sldId id="277" r:id="rId21"/>
    <p:sldId id="296" r:id="rId22"/>
    <p:sldId id="297" r:id="rId23"/>
    <p:sldId id="298" r:id="rId24"/>
    <p:sldId id="299" r:id="rId25"/>
    <p:sldId id="27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CC6675-28EC-44CA-9CFC-F131C3595AE2}" v="1927" dt="2025-05-18T09:59:02.676"/>
  </p1510:revLst>
</p1510:revInfo>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riq Aziz" userId="e643f64b-a5be-4a33-8d21-ae7141dabc20" providerId="ADAL" clId="{84CC6675-28EC-44CA-9CFC-F131C3595AE2}"/>
    <pc:docChg chg="undo redo custSel addSld delSld modSld sldOrd modMainMaster">
      <pc:chgData name="Tariq Aziz" userId="e643f64b-a5be-4a33-8d21-ae7141dabc20" providerId="ADAL" clId="{84CC6675-28EC-44CA-9CFC-F131C3595AE2}" dt="2025-05-18T09:59:12.740" v="4165" actId="113"/>
      <pc:docMkLst>
        <pc:docMk/>
      </pc:docMkLst>
      <pc:sldChg chg="addSp delSp modSp mod modAnim">
        <pc:chgData name="Tariq Aziz" userId="e643f64b-a5be-4a33-8d21-ae7141dabc20" providerId="ADAL" clId="{84CC6675-28EC-44CA-9CFC-F131C3595AE2}" dt="2025-05-18T08:54:39.775" v="4098" actId="14100"/>
        <pc:sldMkLst>
          <pc:docMk/>
          <pc:sldMk cId="1942243951" sldId="256"/>
        </pc:sldMkLst>
        <pc:spChg chg="add mod">
          <ac:chgData name="Tariq Aziz" userId="e643f64b-a5be-4a33-8d21-ae7141dabc20" providerId="ADAL" clId="{84CC6675-28EC-44CA-9CFC-F131C3595AE2}" dt="2025-05-16T19:48:45.280" v="1337" actId="1076"/>
          <ac:spMkLst>
            <pc:docMk/>
            <pc:sldMk cId="1942243951" sldId="256"/>
            <ac:spMk id="4" creationId="{04623FA6-FED2-87AB-7115-B1152A9E72D8}"/>
          </ac:spMkLst>
        </pc:spChg>
        <pc:spChg chg="mod">
          <ac:chgData name="Tariq Aziz" userId="e643f64b-a5be-4a33-8d21-ae7141dabc20" providerId="ADAL" clId="{84CC6675-28EC-44CA-9CFC-F131C3595AE2}" dt="2025-05-16T19:48:20.905" v="1333" actId="1076"/>
          <ac:spMkLst>
            <pc:docMk/>
            <pc:sldMk cId="1942243951" sldId="256"/>
            <ac:spMk id="5" creationId="{7EEBAF58-96C3-6033-2DD9-97B0CBF15014}"/>
          </ac:spMkLst>
        </pc:spChg>
        <pc:spChg chg="add mod">
          <ac:chgData name="Tariq Aziz" userId="e643f64b-a5be-4a33-8d21-ae7141dabc20" providerId="ADAL" clId="{84CC6675-28EC-44CA-9CFC-F131C3595AE2}" dt="2025-05-17T07:05:51.293" v="1914" actId="1076"/>
          <ac:spMkLst>
            <pc:docMk/>
            <pc:sldMk cId="1942243951" sldId="256"/>
            <ac:spMk id="12" creationId="{5D9CE61D-3A15-04A3-FAC9-1070121C23D0}"/>
          </ac:spMkLst>
        </pc:spChg>
        <pc:spChg chg="mod">
          <ac:chgData name="Tariq Aziz" userId="e643f64b-a5be-4a33-8d21-ae7141dabc20" providerId="ADAL" clId="{84CC6675-28EC-44CA-9CFC-F131C3595AE2}" dt="2025-05-18T08:54:39.775" v="4098" actId="14100"/>
          <ac:spMkLst>
            <pc:docMk/>
            <pc:sldMk cId="1942243951" sldId="256"/>
            <ac:spMk id="83" creationId="{BD308173-ECD7-BFED-2C26-1E6CF20156BF}"/>
          </ac:spMkLst>
        </pc:spChg>
      </pc:sldChg>
      <pc:sldChg chg="del">
        <pc:chgData name="Tariq Aziz" userId="e643f64b-a5be-4a33-8d21-ae7141dabc20" providerId="ADAL" clId="{84CC6675-28EC-44CA-9CFC-F131C3595AE2}" dt="2025-05-16T14:22:15.805" v="134" actId="2696"/>
        <pc:sldMkLst>
          <pc:docMk/>
          <pc:sldMk cId="432297298" sldId="257"/>
        </pc:sldMkLst>
      </pc:sldChg>
      <pc:sldChg chg="addSp delSp modSp del mod ord">
        <pc:chgData name="Tariq Aziz" userId="e643f64b-a5be-4a33-8d21-ae7141dabc20" providerId="ADAL" clId="{84CC6675-28EC-44CA-9CFC-F131C3595AE2}" dt="2025-05-16T14:37:42.764" v="229" actId="47"/>
        <pc:sldMkLst>
          <pc:docMk/>
          <pc:sldMk cId="3966602694" sldId="258"/>
        </pc:sldMkLst>
      </pc:sldChg>
      <pc:sldChg chg="addSp delSp modSp mod ord setBg modAnim">
        <pc:chgData name="Tariq Aziz" userId="e643f64b-a5be-4a33-8d21-ae7141dabc20" providerId="ADAL" clId="{84CC6675-28EC-44CA-9CFC-F131C3595AE2}" dt="2025-05-18T06:04:00.979" v="3649"/>
        <pc:sldMkLst>
          <pc:docMk/>
          <pc:sldMk cId="1191390646" sldId="259"/>
        </pc:sldMkLst>
        <pc:spChg chg="add mod ord">
          <ac:chgData name="Tariq Aziz" userId="e643f64b-a5be-4a33-8d21-ae7141dabc20" providerId="ADAL" clId="{84CC6675-28EC-44CA-9CFC-F131C3595AE2}" dt="2025-05-17T19:13:13.819" v="3087" actId="167"/>
          <ac:spMkLst>
            <pc:docMk/>
            <pc:sldMk cId="1191390646" sldId="259"/>
            <ac:spMk id="3" creationId="{A28A9F66-5C6B-7BEC-AEBF-0E3BCD0732CB}"/>
          </ac:spMkLst>
        </pc:spChg>
        <pc:spChg chg="add del mod">
          <ac:chgData name="Tariq Aziz" userId="e643f64b-a5be-4a33-8d21-ae7141dabc20" providerId="ADAL" clId="{84CC6675-28EC-44CA-9CFC-F131C3595AE2}" dt="2025-05-17T19:29:59.125" v="3210" actId="478"/>
          <ac:spMkLst>
            <pc:docMk/>
            <pc:sldMk cId="1191390646" sldId="259"/>
            <ac:spMk id="4" creationId="{7F243F1C-38DB-B117-5652-64C5246D4BF5}"/>
          </ac:spMkLst>
        </pc:spChg>
        <pc:picChg chg="mod">
          <ac:chgData name="Tariq Aziz" userId="e643f64b-a5be-4a33-8d21-ae7141dabc20" providerId="ADAL" clId="{84CC6675-28EC-44CA-9CFC-F131C3595AE2}" dt="2025-05-17T19:12:18.813" v="3079" actId="1440"/>
          <ac:picMkLst>
            <pc:docMk/>
            <pc:sldMk cId="1191390646" sldId="259"/>
            <ac:picMk id="65" creationId="{FB53D492-D6F2-D2A4-5E26-BACC8DD7C564}"/>
          </ac:picMkLst>
        </pc:picChg>
      </pc:sldChg>
      <pc:sldChg chg="del">
        <pc:chgData name="Tariq Aziz" userId="e643f64b-a5be-4a33-8d21-ae7141dabc20" providerId="ADAL" clId="{84CC6675-28EC-44CA-9CFC-F131C3595AE2}" dt="2025-05-16T19:25:14.258" v="1278" actId="2696"/>
        <pc:sldMkLst>
          <pc:docMk/>
          <pc:sldMk cId="1675213940" sldId="260"/>
        </pc:sldMkLst>
      </pc:sldChg>
      <pc:sldChg chg="addSp delSp modSp del mod">
        <pc:chgData name="Tariq Aziz" userId="e643f64b-a5be-4a33-8d21-ae7141dabc20" providerId="ADAL" clId="{84CC6675-28EC-44CA-9CFC-F131C3595AE2}" dt="2025-05-16T19:44:36.015" v="1305" actId="47"/>
        <pc:sldMkLst>
          <pc:docMk/>
          <pc:sldMk cId="3097145527" sldId="261"/>
        </pc:sldMkLst>
      </pc:sldChg>
      <pc:sldChg chg="add del">
        <pc:chgData name="Tariq Aziz" userId="e643f64b-a5be-4a33-8d21-ae7141dabc20" providerId="ADAL" clId="{84CC6675-28EC-44CA-9CFC-F131C3595AE2}" dt="2025-05-16T19:29:18.992" v="1295" actId="2696"/>
        <pc:sldMkLst>
          <pc:docMk/>
          <pc:sldMk cId="3728866642" sldId="262"/>
        </pc:sldMkLst>
      </pc:sldChg>
      <pc:sldChg chg="del">
        <pc:chgData name="Tariq Aziz" userId="e643f64b-a5be-4a33-8d21-ae7141dabc20" providerId="ADAL" clId="{84CC6675-28EC-44CA-9CFC-F131C3595AE2}" dt="2025-05-16T19:45:10.261" v="1306" actId="47"/>
        <pc:sldMkLst>
          <pc:docMk/>
          <pc:sldMk cId="2727679578" sldId="264"/>
        </pc:sldMkLst>
      </pc:sldChg>
      <pc:sldChg chg="del ord setBg">
        <pc:chgData name="Tariq Aziz" userId="e643f64b-a5be-4a33-8d21-ae7141dabc20" providerId="ADAL" clId="{84CC6675-28EC-44CA-9CFC-F131C3595AE2}" dt="2025-05-18T06:34:22.595" v="3952" actId="2696"/>
        <pc:sldMkLst>
          <pc:docMk/>
          <pc:sldMk cId="3185840071" sldId="265"/>
        </pc:sldMkLst>
      </pc:sldChg>
      <pc:sldChg chg="del ord setBg">
        <pc:chgData name="Tariq Aziz" userId="e643f64b-a5be-4a33-8d21-ae7141dabc20" providerId="ADAL" clId="{84CC6675-28EC-44CA-9CFC-F131C3595AE2}" dt="2025-05-18T06:34:29.057" v="3953" actId="2696"/>
        <pc:sldMkLst>
          <pc:docMk/>
          <pc:sldMk cId="3336463692" sldId="266"/>
        </pc:sldMkLst>
      </pc:sldChg>
      <pc:sldChg chg="del ord setBg">
        <pc:chgData name="Tariq Aziz" userId="e643f64b-a5be-4a33-8d21-ae7141dabc20" providerId="ADAL" clId="{84CC6675-28EC-44CA-9CFC-F131C3595AE2}" dt="2025-05-18T06:34:31.795" v="3954" actId="2696"/>
        <pc:sldMkLst>
          <pc:docMk/>
          <pc:sldMk cId="3338857796" sldId="267"/>
        </pc:sldMkLst>
      </pc:sldChg>
      <pc:sldChg chg="del ord">
        <pc:chgData name="Tariq Aziz" userId="e643f64b-a5be-4a33-8d21-ae7141dabc20" providerId="ADAL" clId="{84CC6675-28EC-44CA-9CFC-F131C3595AE2}" dt="2025-05-17T17:40:42.869" v="2814" actId="2696"/>
        <pc:sldMkLst>
          <pc:docMk/>
          <pc:sldMk cId="288988037" sldId="269"/>
        </pc:sldMkLst>
      </pc:sldChg>
      <pc:sldChg chg="addSp delSp modSp mod setBg modAnim">
        <pc:chgData name="Tariq Aziz" userId="e643f64b-a5be-4a33-8d21-ae7141dabc20" providerId="ADAL" clId="{84CC6675-28EC-44CA-9CFC-F131C3595AE2}" dt="2025-05-17T20:00:18.666" v="3445"/>
        <pc:sldMkLst>
          <pc:docMk/>
          <pc:sldMk cId="716053624" sldId="270"/>
        </pc:sldMkLst>
        <pc:spChg chg="del">
          <ac:chgData name="Tariq Aziz" userId="e643f64b-a5be-4a33-8d21-ae7141dabc20" providerId="ADAL" clId="{84CC6675-28EC-44CA-9CFC-F131C3595AE2}" dt="2025-05-17T08:52:51.496" v="2358" actId="478"/>
          <ac:spMkLst>
            <pc:docMk/>
            <pc:sldMk cId="716053624" sldId="270"/>
            <ac:spMk id="2" creationId="{10B2E939-9DDE-28A0-A025-0B63B2D8AE09}"/>
          </ac:spMkLst>
        </pc:spChg>
        <pc:spChg chg="add mod">
          <ac:chgData name="Tariq Aziz" userId="e643f64b-a5be-4a33-8d21-ae7141dabc20" providerId="ADAL" clId="{84CC6675-28EC-44CA-9CFC-F131C3595AE2}" dt="2025-05-17T08:53:31.499" v="2363" actId="1076"/>
          <ac:spMkLst>
            <pc:docMk/>
            <pc:sldMk cId="716053624" sldId="270"/>
            <ac:spMk id="3" creationId="{23F9EB12-5505-7B17-4274-38478A414D53}"/>
          </ac:spMkLst>
        </pc:spChg>
        <pc:spChg chg="del">
          <ac:chgData name="Tariq Aziz" userId="e643f64b-a5be-4a33-8d21-ae7141dabc20" providerId="ADAL" clId="{84CC6675-28EC-44CA-9CFC-F131C3595AE2}" dt="2025-05-17T08:49:48.354" v="2353" actId="478"/>
          <ac:spMkLst>
            <pc:docMk/>
            <pc:sldMk cId="716053624" sldId="270"/>
            <ac:spMk id="4" creationId="{ADC63B47-977A-C006-14F6-897694AB3C96}"/>
          </ac:spMkLst>
        </pc:spChg>
        <pc:spChg chg="add del mod">
          <ac:chgData name="Tariq Aziz" userId="e643f64b-a5be-4a33-8d21-ae7141dabc20" providerId="ADAL" clId="{84CC6675-28EC-44CA-9CFC-F131C3595AE2}" dt="2025-05-17T08:52:55.574" v="2359" actId="478"/>
          <ac:spMkLst>
            <pc:docMk/>
            <pc:sldMk cId="716053624" sldId="270"/>
            <ac:spMk id="7" creationId="{1D126115-9D1D-C347-BCB2-62C04F3B3284}"/>
          </ac:spMkLst>
        </pc:spChg>
        <pc:picChg chg="mod">
          <ac:chgData name="Tariq Aziz" userId="e643f64b-a5be-4a33-8d21-ae7141dabc20" providerId="ADAL" clId="{84CC6675-28EC-44CA-9CFC-F131C3595AE2}" dt="2025-05-17T08:53:23.661" v="2362" actId="1076"/>
          <ac:picMkLst>
            <pc:docMk/>
            <pc:sldMk cId="716053624" sldId="270"/>
            <ac:picMk id="5" creationId="{CC574294-7E50-FCC9-5B53-65303F58B9CA}"/>
          </ac:picMkLst>
        </pc:picChg>
      </pc:sldChg>
      <pc:sldChg chg="addSp delSp modSp mod setBg">
        <pc:chgData name="Tariq Aziz" userId="e643f64b-a5be-4a33-8d21-ae7141dabc20" providerId="ADAL" clId="{84CC6675-28EC-44CA-9CFC-F131C3595AE2}" dt="2025-05-17T20:00:18.666" v="3445"/>
        <pc:sldMkLst>
          <pc:docMk/>
          <pc:sldMk cId="1585796247" sldId="271"/>
        </pc:sldMkLst>
        <pc:spChg chg="del">
          <ac:chgData name="Tariq Aziz" userId="e643f64b-a5be-4a33-8d21-ae7141dabc20" providerId="ADAL" clId="{84CC6675-28EC-44CA-9CFC-F131C3595AE2}" dt="2025-05-17T09:01:30.321" v="2398" actId="478"/>
          <ac:spMkLst>
            <pc:docMk/>
            <pc:sldMk cId="1585796247" sldId="271"/>
            <ac:spMk id="2" creationId="{D5154D42-4DD2-FA68-8073-0443D60DDF27}"/>
          </ac:spMkLst>
        </pc:spChg>
        <pc:spChg chg="del">
          <ac:chgData name="Tariq Aziz" userId="e643f64b-a5be-4a33-8d21-ae7141dabc20" providerId="ADAL" clId="{84CC6675-28EC-44CA-9CFC-F131C3595AE2}" dt="2025-05-17T08:54:09.831" v="2365" actId="478"/>
          <ac:spMkLst>
            <pc:docMk/>
            <pc:sldMk cId="1585796247" sldId="271"/>
            <ac:spMk id="3" creationId="{50AD0468-C972-6884-DEED-3C003DE376EC}"/>
          </ac:spMkLst>
        </pc:spChg>
        <pc:spChg chg="add mod">
          <ac:chgData name="Tariq Aziz" userId="e643f64b-a5be-4a33-8d21-ae7141dabc20" providerId="ADAL" clId="{84CC6675-28EC-44CA-9CFC-F131C3595AE2}" dt="2025-05-17T09:02:15.593" v="2406" actId="1076"/>
          <ac:spMkLst>
            <pc:docMk/>
            <pc:sldMk cId="1585796247" sldId="271"/>
            <ac:spMk id="3" creationId="{9AF1BECD-9174-8346-EB3F-69642BAD01CB}"/>
          </ac:spMkLst>
        </pc:spChg>
        <pc:spChg chg="add del mod">
          <ac:chgData name="Tariq Aziz" userId="e643f64b-a5be-4a33-8d21-ae7141dabc20" providerId="ADAL" clId="{84CC6675-28EC-44CA-9CFC-F131C3595AE2}" dt="2025-05-17T09:01:33.702" v="2399" actId="478"/>
          <ac:spMkLst>
            <pc:docMk/>
            <pc:sldMk cId="1585796247" sldId="271"/>
            <ac:spMk id="6" creationId="{92727003-3AD9-6565-6036-DC926092193A}"/>
          </ac:spMkLst>
        </pc:spChg>
        <pc:picChg chg="mod">
          <ac:chgData name="Tariq Aziz" userId="e643f64b-a5be-4a33-8d21-ae7141dabc20" providerId="ADAL" clId="{84CC6675-28EC-44CA-9CFC-F131C3595AE2}" dt="2025-05-17T09:01:09.814" v="2396" actId="14861"/>
          <ac:picMkLst>
            <pc:docMk/>
            <pc:sldMk cId="1585796247" sldId="271"/>
            <ac:picMk id="5" creationId="{6AB3A46E-9BD5-0D04-50FA-5774B6AD6A72}"/>
          </ac:picMkLst>
        </pc:picChg>
      </pc:sldChg>
      <pc:sldChg chg="ord setBg">
        <pc:chgData name="Tariq Aziz" userId="e643f64b-a5be-4a33-8d21-ae7141dabc20" providerId="ADAL" clId="{84CC6675-28EC-44CA-9CFC-F131C3595AE2}" dt="2025-05-17T20:00:18.666" v="3445"/>
        <pc:sldMkLst>
          <pc:docMk/>
          <pc:sldMk cId="4156016146" sldId="272"/>
        </pc:sldMkLst>
      </pc:sldChg>
      <pc:sldChg chg="addSp delSp modSp mod addAnim delAnim modAnim">
        <pc:chgData name="Tariq Aziz" userId="e643f64b-a5be-4a33-8d21-ae7141dabc20" providerId="ADAL" clId="{84CC6675-28EC-44CA-9CFC-F131C3595AE2}" dt="2025-05-18T06:00:18.450" v="3640" actId="20577"/>
        <pc:sldMkLst>
          <pc:docMk/>
          <pc:sldMk cId="2695897871" sldId="274"/>
        </pc:sldMkLst>
        <pc:spChg chg="mod topLvl">
          <ac:chgData name="Tariq Aziz" userId="e643f64b-a5be-4a33-8d21-ae7141dabc20" providerId="ADAL" clId="{84CC6675-28EC-44CA-9CFC-F131C3595AE2}" dt="2025-05-16T17:31:20.450" v="777" actId="165"/>
          <ac:spMkLst>
            <pc:docMk/>
            <pc:sldMk cId="2695897871" sldId="274"/>
            <ac:spMk id="6" creationId="{7FA7ADC2-AF1B-C671-70F8-946257BFB4D7}"/>
          </ac:spMkLst>
        </pc:spChg>
        <pc:spChg chg="mod topLvl">
          <ac:chgData name="Tariq Aziz" userId="e643f64b-a5be-4a33-8d21-ae7141dabc20" providerId="ADAL" clId="{84CC6675-28EC-44CA-9CFC-F131C3595AE2}" dt="2025-05-16T17:36:51.472" v="851" actId="255"/>
          <ac:spMkLst>
            <pc:docMk/>
            <pc:sldMk cId="2695897871" sldId="274"/>
            <ac:spMk id="7" creationId="{78619C82-66AA-2DD7-5CC3-BDC887CBA27B}"/>
          </ac:spMkLst>
        </pc:spChg>
        <pc:spChg chg="mod topLvl">
          <ac:chgData name="Tariq Aziz" userId="e643f64b-a5be-4a33-8d21-ae7141dabc20" providerId="ADAL" clId="{84CC6675-28EC-44CA-9CFC-F131C3595AE2}" dt="2025-05-16T17:31:20.450" v="777" actId="165"/>
          <ac:spMkLst>
            <pc:docMk/>
            <pc:sldMk cId="2695897871" sldId="274"/>
            <ac:spMk id="8" creationId="{C49E4DDC-41F2-3392-CD13-D7D8D64A7B48}"/>
          </ac:spMkLst>
        </pc:spChg>
        <pc:spChg chg="mod topLvl">
          <ac:chgData name="Tariq Aziz" userId="e643f64b-a5be-4a33-8d21-ae7141dabc20" providerId="ADAL" clId="{84CC6675-28EC-44CA-9CFC-F131C3595AE2}" dt="2025-05-16T17:31:20.450" v="777" actId="165"/>
          <ac:spMkLst>
            <pc:docMk/>
            <pc:sldMk cId="2695897871" sldId="274"/>
            <ac:spMk id="9" creationId="{6EDAA1FE-79FD-D368-7691-35BDAF257C51}"/>
          </ac:spMkLst>
        </pc:spChg>
        <pc:spChg chg="mod topLvl">
          <ac:chgData name="Tariq Aziz" userId="e643f64b-a5be-4a33-8d21-ae7141dabc20" providerId="ADAL" clId="{84CC6675-28EC-44CA-9CFC-F131C3595AE2}" dt="2025-05-18T05:59:54.635" v="3627" actId="20577"/>
          <ac:spMkLst>
            <pc:docMk/>
            <pc:sldMk cId="2695897871" sldId="274"/>
            <ac:spMk id="10" creationId="{D64F3A5C-5D74-4B61-A54F-B9604D783726}"/>
          </ac:spMkLst>
        </pc:spChg>
        <pc:spChg chg="mod topLvl">
          <ac:chgData name="Tariq Aziz" userId="e643f64b-a5be-4a33-8d21-ae7141dabc20" providerId="ADAL" clId="{84CC6675-28EC-44CA-9CFC-F131C3595AE2}" dt="2025-05-16T17:01:05.924" v="543" actId="165"/>
          <ac:spMkLst>
            <pc:docMk/>
            <pc:sldMk cId="2695897871" sldId="274"/>
            <ac:spMk id="11" creationId="{3771ED39-E0C4-D586-F6C4-D8ECF8526C8C}"/>
          </ac:spMkLst>
        </pc:spChg>
        <pc:spChg chg="mod topLvl">
          <ac:chgData name="Tariq Aziz" userId="e643f64b-a5be-4a33-8d21-ae7141dabc20" providerId="ADAL" clId="{84CC6675-28EC-44CA-9CFC-F131C3595AE2}" dt="2025-05-16T17:31:20.450" v="777" actId="165"/>
          <ac:spMkLst>
            <pc:docMk/>
            <pc:sldMk cId="2695897871" sldId="274"/>
            <ac:spMk id="12" creationId="{92707F5C-7F00-4259-18CB-449C6EA1A6C0}"/>
          </ac:spMkLst>
        </pc:spChg>
        <pc:spChg chg="mod topLvl">
          <ac:chgData name="Tariq Aziz" userId="e643f64b-a5be-4a33-8d21-ae7141dabc20" providerId="ADAL" clId="{84CC6675-28EC-44CA-9CFC-F131C3595AE2}" dt="2025-05-18T06:00:07.598" v="3637" actId="20577"/>
          <ac:spMkLst>
            <pc:docMk/>
            <pc:sldMk cId="2695897871" sldId="274"/>
            <ac:spMk id="13" creationId="{E2A6EA95-E530-50C7-5B31-D8AA15C7F80B}"/>
          </ac:spMkLst>
        </pc:spChg>
        <pc:spChg chg="mod topLvl">
          <ac:chgData name="Tariq Aziz" userId="e643f64b-a5be-4a33-8d21-ae7141dabc20" providerId="ADAL" clId="{84CC6675-28EC-44CA-9CFC-F131C3595AE2}" dt="2025-05-16T17:01:05.924" v="543" actId="165"/>
          <ac:spMkLst>
            <pc:docMk/>
            <pc:sldMk cId="2695897871" sldId="274"/>
            <ac:spMk id="14" creationId="{02B324E3-FCDE-A8C0-35BF-355296C7C3EC}"/>
          </ac:spMkLst>
        </pc:spChg>
        <pc:spChg chg="mod topLvl">
          <ac:chgData name="Tariq Aziz" userId="e643f64b-a5be-4a33-8d21-ae7141dabc20" providerId="ADAL" clId="{84CC6675-28EC-44CA-9CFC-F131C3595AE2}" dt="2025-05-18T06:00:18.450" v="3640" actId="20577"/>
          <ac:spMkLst>
            <pc:docMk/>
            <pc:sldMk cId="2695897871" sldId="274"/>
            <ac:spMk id="15" creationId="{8DADE71F-3EB1-C24E-A5E3-7CDFA8347CA7}"/>
          </ac:spMkLst>
        </pc:spChg>
        <pc:spChg chg="mod">
          <ac:chgData name="Tariq Aziz" userId="e643f64b-a5be-4a33-8d21-ae7141dabc20" providerId="ADAL" clId="{84CC6675-28EC-44CA-9CFC-F131C3595AE2}" dt="2025-05-16T17:35:13.343" v="843"/>
          <ac:spMkLst>
            <pc:docMk/>
            <pc:sldMk cId="2695897871" sldId="274"/>
            <ac:spMk id="31" creationId="{2272383F-3AB3-1919-3BC3-FA87796D7DD8}"/>
          </ac:spMkLst>
        </pc:spChg>
        <pc:spChg chg="mod topLvl">
          <ac:chgData name="Tariq Aziz" userId="e643f64b-a5be-4a33-8d21-ae7141dabc20" providerId="ADAL" clId="{84CC6675-28EC-44CA-9CFC-F131C3595AE2}" dt="2025-05-16T17:31:20.450" v="777" actId="165"/>
          <ac:spMkLst>
            <pc:docMk/>
            <pc:sldMk cId="2695897871" sldId="274"/>
            <ac:spMk id="95" creationId="{6069FE63-CE48-4C85-9CD6-7D807E6DD4BB}"/>
          </ac:spMkLst>
        </pc:spChg>
        <pc:spChg chg="mod topLvl">
          <ac:chgData name="Tariq Aziz" userId="e643f64b-a5be-4a33-8d21-ae7141dabc20" providerId="ADAL" clId="{84CC6675-28EC-44CA-9CFC-F131C3595AE2}" dt="2025-05-16T17:31:20.450" v="777" actId="165"/>
          <ac:spMkLst>
            <pc:docMk/>
            <pc:sldMk cId="2695897871" sldId="274"/>
            <ac:spMk id="96" creationId="{D27743FD-EFC1-4A54-B443-13AE191983E2}"/>
          </ac:spMkLst>
        </pc:spChg>
        <pc:spChg chg="mod topLvl">
          <ac:chgData name="Tariq Aziz" userId="e643f64b-a5be-4a33-8d21-ae7141dabc20" providerId="ADAL" clId="{84CC6675-28EC-44CA-9CFC-F131C3595AE2}" dt="2025-05-16T17:31:20.450" v="777" actId="165"/>
          <ac:spMkLst>
            <pc:docMk/>
            <pc:sldMk cId="2695897871" sldId="274"/>
            <ac:spMk id="97" creationId="{7453400F-0638-4655-8DC9-D8620F5F7A6B}"/>
          </ac:spMkLst>
        </pc:spChg>
        <pc:grpChg chg="add mod">
          <ac:chgData name="Tariq Aziz" userId="e643f64b-a5be-4a33-8d21-ae7141dabc20" providerId="ADAL" clId="{84CC6675-28EC-44CA-9CFC-F131C3595AE2}" dt="2025-05-16T17:35:13.343" v="843"/>
          <ac:grpSpMkLst>
            <pc:docMk/>
            <pc:sldMk cId="2695897871" sldId="274"/>
            <ac:grpSpMk id="29" creationId="{F665AA5B-7C61-9748-A892-041EFFBDCA1D}"/>
          </ac:grpSpMkLst>
        </pc:grpChg>
        <pc:picChg chg="mod">
          <ac:chgData name="Tariq Aziz" userId="e643f64b-a5be-4a33-8d21-ae7141dabc20" providerId="ADAL" clId="{84CC6675-28EC-44CA-9CFC-F131C3595AE2}" dt="2025-05-16T17:35:13.343" v="843"/>
          <ac:picMkLst>
            <pc:docMk/>
            <pc:sldMk cId="2695897871" sldId="274"/>
            <ac:picMk id="30" creationId="{A1D3E24F-4237-5FD5-9EE1-7271FCF02526}"/>
          </ac:picMkLst>
        </pc:picChg>
      </pc:sldChg>
      <pc:sldChg chg="modSp del mod">
        <pc:chgData name="Tariq Aziz" userId="e643f64b-a5be-4a33-8d21-ae7141dabc20" providerId="ADAL" clId="{84CC6675-28EC-44CA-9CFC-F131C3595AE2}" dt="2025-05-17T11:01:08.060" v="2782" actId="2696"/>
        <pc:sldMkLst>
          <pc:docMk/>
          <pc:sldMk cId="2349345675" sldId="275"/>
        </pc:sldMkLst>
        <pc:spChg chg="mod">
          <ac:chgData name="Tariq Aziz" userId="e643f64b-a5be-4a33-8d21-ae7141dabc20" providerId="ADAL" clId="{84CC6675-28EC-44CA-9CFC-F131C3595AE2}" dt="2025-05-17T09:05:05.382" v="2525" actId="20577"/>
          <ac:spMkLst>
            <pc:docMk/>
            <pc:sldMk cId="2349345675" sldId="275"/>
            <ac:spMk id="3" creationId="{B50A68C5-543C-3309-5A1E-ED9A4DDD3292}"/>
          </ac:spMkLst>
        </pc:spChg>
      </pc:sldChg>
      <pc:sldChg chg="del ord setBg">
        <pc:chgData name="Tariq Aziz" userId="e643f64b-a5be-4a33-8d21-ae7141dabc20" providerId="ADAL" clId="{84CC6675-28EC-44CA-9CFC-F131C3595AE2}" dt="2025-05-17T20:08:05.798" v="3597" actId="2696"/>
        <pc:sldMkLst>
          <pc:docMk/>
          <pc:sldMk cId="3352335674" sldId="276"/>
        </pc:sldMkLst>
      </pc:sldChg>
      <pc:sldChg chg="addSp delSp modSp add mod">
        <pc:chgData name="Tariq Aziz" userId="e643f64b-a5be-4a33-8d21-ae7141dabc20" providerId="ADAL" clId="{84CC6675-28EC-44CA-9CFC-F131C3595AE2}" dt="2025-05-18T09:17:22.409" v="4101" actId="2711"/>
        <pc:sldMkLst>
          <pc:docMk/>
          <pc:sldMk cId="787085825" sldId="277"/>
        </pc:sldMkLst>
        <pc:spChg chg="del">
          <ac:chgData name="Tariq Aziz" userId="e643f64b-a5be-4a33-8d21-ae7141dabc20" providerId="ADAL" clId="{84CC6675-28EC-44CA-9CFC-F131C3595AE2}" dt="2025-05-18T06:32:42.586" v="3949" actId="478"/>
          <ac:spMkLst>
            <pc:docMk/>
            <pc:sldMk cId="787085825" sldId="277"/>
            <ac:spMk id="2" creationId="{40D47326-B2E3-4E45-8126-ECE0A0213A94}"/>
          </ac:spMkLst>
        </pc:spChg>
        <pc:spChg chg="del">
          <ac:chgData name="Tariq Aziz" userId="e643f64b-a5be-4a33-8d21-ae7141dabc20" providerId="ADAL" clId="{84CC6675-28EC-44CA-9CFC-F131C3595AE2}" dt="2025-05-18T06:28:03.473" v="3881" actId="478"/>
          <ac:spMkLst>
            <pc:docMk/>
            <pc:sldMk cId="787085825" sldId="277"/>
            <ac:spMk id="3" creationId="{2069F189-D4CC-6DC9-02EC-7B5E62877292}"/>
          </ac:spMkLst>
        </pc:spChg>
        <pc:spChg chg="del">
          <ac:chgData name="Tariq Aziz" userId="e643f64b-a5be-4a33-8d21-ae7141dabc20" providerId="ADAL" clId="{84CC6675-28EC-44CA-9CFC-F131C3595AE2}" dt="2025-05-18T06:28:11.089" v="3882" actId="478"/>
          <ac:spMkLst>
            <pc:docMk/>
            <pc:sldMk cId="787085825" sldId="277"/>
            <ac:spMk id="5" creationId="{C20A0FC1-C04E-41F6-920E-3FE1EA0846B4}"/>
          </ac:spMkLst>
        </pc:spChg>
        <pc:spChg chg="add mod">
          <ac:chgData name="Tariq Aziz" userId="e643f64b-a5be-4a33-8d21-ae7141dabc20" providerId="ADAL" clId="{84CC6675-28EC-44CA-9CFC-F131C3595AE2}" dt="2025-05-18T06:32:48.746" v="3951" actId="1076"/>
          <ac:spMkLst>
            <pc:docMk/>
            <pc:sldMk cId="787085825" sldId="277"/>
            <ac:spMk id="6" creationId="{D0D78E50-ADA2-9D8B-536F-6FCC0F7CB280}"/>
          </ac:spMkLst>
        </pc:spChg>
        <pc:spChg chg="add del mod">
          <ac:chgData name="Tariq Aziz" userId="e643f64b-a5be-4a33-8d21-ae7141dabc20" providerId="ADAL" clId="{84CC6675-28EC-44CA-9CFC-F131C3595AE2}" dt="2025-05-18T06:32:45.497" v="3950" actId="478"/>
          <ac:spMkLst>
            <pc:docMk/>
            <pc:sldMk cId="787085825" sldId="277"/>
            <ac:spMk id="8" creationId="{10255872-6923-8F22-355E-796D0B83B7A2}"/>
          </ac:spMkLst>
        </pc:spChg>
        <pc:graphicFrameChg chg="mod modGraphic">
          <ac:chgData name="Tariq Aziz" userId="e643f64b-a5be-4a33-8d21-ae7141dabc20" providerId="ADAL" clId="{84CC6675-28EC-44CA-9CFC-F131C3595AE2}" dt="2025-05-18T09:17:22.409" v="4101" actId="2711"/>
          <ac:graphicFrameMkLst>
            <pc:docMk/>
            <pc:sldMk cId="787085825" sldId="277"/>
            <ac:graphicFrameMk id="4" creationId="{E8967AEF-3DA8-4BA9-954A-63B43105EE49}"/>
          </ac:graphicFrameMkLst>
        </pc:graphicFrameChg>
      </pc:sldChg>
      <pc:sldChg chg="addSp delSp modSp mod modAnim">
        <pc:chgData name="Tariq Aziz" userId="e643f64b-a5be-4a33-8d21-ae7141dabc20" providerId="ADAL" clId="{84CC6675-28EC-44CA-9CFC-F131C3595AE2}" dt="2025-05-16T17:37:02.752" v="852" actId="1076"/>
        <pc:sldMkLst>
          <pc:docMk/>
          <pc:sldMk cId="2748126387" sldId="278"/>
        </pc:sldMkLst>
        <pc:spChg chg="add mod">
          <ac:chgData name="Tariq Aziz" userId="e643f64b-a5be-4a33-8d21-ae7141dabc20" providerId="ADAL" clId="{84CC6675-28EC-44CA-9CFC-F131C3595AE2}" dt="2025-05-16T17:11:28.099" v="615" actId="164"/>
          <ac:spMkLst>
            <pc:docMk/>
            <pc:sldMk cId="2748126387" sldId="278"/>
            <ac:spMk id="8" creationId="{32986431-9FFD-C0C6-5B64-EB5625E50B7C}"/>
          </ac:spMkLst>
        </pc:spChg>
        <pc:spChg chg="add mod">
          <ac:chgData name="Tariq Aziz" userId="e643f64b-a5be-4a33-8d21-ae7141dabc20" providerId="ADAL" clId="{84CC6675-28EC-44CA-9CFC-F131C3595AE2}" dt="2025-05-16T17:25:43.148" v="740" actId="1076"/>
          <ac:spMkLst>
            <pc:docMk/>
            <pc:sldMk cId="2748126387" sldId="278"/>
            <ac:spMk id="12" creationId="{6BD221AF-B7E8-B1AA-4AB7-D37F874C07D4}"/>
          </ac:spMkLst>
        </pc:spChg>
        <pc:spChg chg="add mod">
          <ac:chgData name="Tariq Aziz" userId="e643f64b-a5be-4a33-8d21-ae7141dabc20" providerId="ADAL" clId="{84CC6675-28EC-44CA-9CFC-F131C3595AE2}" dt="2025-05-16T17:25:40.740" v="739" actId="1076"/>
          <ac:spMkLst>
            <pc:docMk/>
            <pc:sldMk cId="2748126387" sldId="278"/>
            <ac:spMk id="15" creationId="{2BCFA951-B4EF-9F22-FC2D-42B4954B7AC4}"/>
          </ac:spMkLst>
        </pc:spChg>
        <pc:spChg chg="add mod">
          <ac:chgData name="Tariq Aziz" userId="e643f64b-a5be-4a33-8d21-ae7141dabc20" providerId="ADAL" clId="{84CC6675-28EC-44CA-9CFC-F131C3595AE2}" dt="2025-05-16T17:25:52.299" v="742" actId="1076"/>
          <ac:spMkLst>
            <pc:docMk/>
            <pc:sldMk cId="2748126387" sldId="278"/>
            <ac:spMk id="19" creationId="{65963397-E462-826C-1FEF-5899F096E836}"/>
          </ac:spMkLst>
        </pc:spChg>
        <pc:spChg chg="add mod">
          <ac:chgData name="Tariq Aziz" userId="e643f64b-a5be-4a33-8d21-ae7141dabc20" providerId="ADAL" clId="{84CC6675-28EC-44CA-9CFC-F131C3595AE2}" dt="2025-05-16T17:25:59.566" v="745" actId="1076"/>
          <ac:spMkLst>
            <pc:docMk/>
            <pc:sldMk cId="2748126387" sldId="278"/>
            <ac:spMk id="22" creationId="{A73A1275-4B52-1B9F-5642-9E7E5F0E4E4F}"/>
          </ac:spMkLst>
        </pc:spChg>
        <pc:spChg chg="add mod">
          <ac:chgData name="Tariq Aziz" userId="e643f64b-a5be-4a33-8d21-ae7141dabc20" providerId="ADAL" clId="{84CC6675-28EC-44CA-9CFC-F131C3595AE2}" dt="2025-05-16T17:26:01.434" v="746" actId="1076"/>
          <ac:spMkLst>
            <pc:docMk/>
            <pc:sldMk cId="2748126387" sldId="278"/>
            <ac:spMk id="25" creationId="{682D23A1-3491-A29E-A434-79599FEDC052}"/>
          </ac:spMkLst>
        </pc:spChg>
        <pc:spChg chg="add mod">
          <ac:chgData name="Tariq Aziz" userId="e643f64b-a5be-4a33-8d21-ae7141dabc20" providerId="ADAL" clId="{84CC6675-28EC-44CA-9CFC-F131C3595AE2}" dt="2025-05-16T17:37:02.752" v="852" actId="1076"/>
          <ac:spMkLst>
            <pc:docMk/>
            <pc:sldMk cId="2748126387" sldId="278"/>
            <ac:spMk id="28" creationId="{B43D4926-9544-05A0-A6F7-83339F11ED26}"/>
          </ac:spMkLst>
        </pc:spChg>
        <pc:grpChg chg="add mod">
          <ac:chgData name="Tariq Aziz" userId="e643f64b-a5be-4a33-8d21-ae7141dabc20" providerId="ADAL" clId="{84CC6675-28EC-44CA-9CFC-F131C3595AE2}" dt="2025-05-16T17:25:34.125" v="737" actId="1076"/>
          <ac:grpSpMkLst>
            <pc:docMk/>
            <pc:sldMk cId="2748126387" sldId="278"/>
            <ac:grpSpMk id="9" creationId="{19307927-B165-E733-E2BE-CED5500D82B3}"/>
          </ac:grpSpMkLst>
        </pc:grpChg>
        <pc:grpChg chg="add mod">
          <ac:chgData name="Tariq Aziz" userId="e643f64b-a5be-4a33-8d21-ae7141dabc20" providerId="ADAL" clId="{84CC6675-28EC-44CA-9CFC-F131C3595AE2}" dt="2025-05-16T17:25:43.148" v="740" actId="1076"/>
          <ac:grpSpMkLst>
            <pc:docMk/>
            <pc:sldMk cId="2748126387" sldId="278"/>
            <ac:grpSpMk id="13" creationId="{D9CA8067-C89C-C195-2406-41D2033B7E32}"/>
          </ac:grpSpMkLst>
        </pc:grpChg>
        <pc:grpChg chg="add mod">
          <ac:chgData name="Tariq Aziz" userId="e643f64b-a5be-4a33-8d21-ae7141dabc20" providerId="ADAL" clId="{84CC6675-28EC-44CA-9CFC-F131C3595AE2}" dt="2025-05-16T17:25:40.740" v="739" actId="1076"/>
          <ac:grpSpMkLst>
            <pc:docMk/>
            <pc:sldMk cId="2748126387" sldId="278"/>
            <ac:grpSpMk id="17" creationId="{18843BC6-8E76-2589-F54B-03F02E6FB7E7}"/>
          </ac:grpSpMkLst>
        </pc:grpChg>
        <pc:grpChg chg="add mod">
          <ac:chgData name="Tariq Aziz" userId="e643f64b-a5be-4a33-8d21-ae7141dabc20" providerId="ADAL" clId="{84CC6675-28EC-44CA-9CFC-F131C3595AE2}" dt="2025-05-16T17:25:52.299" v="742" actId="1076"/>
          <ac:grpSpMkLst>
            <pc:docMk/>
            <pc:sldMk cId="2748126387" sldId="278"/>
            <ac:grpSpMk id="20" creationId="{F9FEA432-4D18-3535-00AC-5505251C3703}"/>
          </ac:grpSpMkLst>
        </pc:grpChg>
        <pc:grpChg chg="add mod">
          <ac:chgData name="Tariq Aziz" userId="e643f64b-a5be-4a33-8d21-ae7141dabc20" providerId="ADAL" clId="{84CC6675-28EC-44CA-9CFC-F131C3595AE2}" dt="2025-05-16T17:25:59.566" v="745" actId="1076"/>
          <ac:grpSpMkLst>
            <pc:docMk/>
            <pc:sldMk cId="2748126387" sldId="278"/>
            <ac:grpSpMk id="23" creationId="{008C1095-809C-D5B8-AE84-E849AAE55D51}"/>
          </ac:grpSpMkLst>
        </pc:grpChg>
        <pc:grpChg chg="add mod">
          <ac:chgData name="Tariq Aziz" userId="e643f64b-a5be-4a33-8d21-ae7141dabc20" providerId="ADAL" clId="{84CC6675-28EC-44CA-9CFC-F131C3595AE2}" dt="2025-05-16T17:26:01.434" v="746" actId="1076"/>
          <ac:grpSpMkLst>
            <pc:docMk/>
            <pc:sldMk cId="2748126387" sldId="278"/>
            <ac:grpSpMk id="26" creationId="{ECED0A0C-D16B-F3AC-F03F-CBB9B27ABDAB}"/>
          </ac:grpSpMkLst>
        </pc:grpChg>
        <pc:picChg chg="add mod">
          <ac:chgData name="Tariq Aziz" userId="e643f64b-a5be-4a33-8d21-ae7141dabc20" providerId="ADAL" clId="{84CC6675-28EC-44CA-9CFC-F131C3595AE2}" dt="2025-05-16T17:11:28.099" v="615" actId="164"/>
          <ac:picMkLst>
            <pc:docMk/>
            <pc:sldMk cId="2748126387" sldId="278"/>
            <ac:picMk id="6" creationId="{1D2B9E51-D1E6-DC6F-426E-2DF9DFAB8B44}"/>
          </ac:picMkLst>
        </pc:picChg>
        <pc:picChg chg="add mod">
          <ac:chgData name="Tariq Aziz" userId="e643f64b-a5be-4a33-8d21-ae7141dabc20" providerId="ADAL" clId="{84CC6675-28EC-44CA-9CFC-F131C3595AE2}" dt="2025-05-16T17:25:43.148" v="740" actId="1076"/>
          <ac:picMkLst>
            <pc:docMk/>
            <pc:sldMk cId="2748126387" sldId="278"/>
            <ac:picMk id="10" creationId="{665C4E99-AF78-393E-2886-4228A0E5D43A}"/>
          </ac:picMkLst>
        </pc:picChg>
        <pc:picChg chg="add mod">
          <ac:chgData name="Tariq Aziz" userId="e643f64b-a5be-4a33-8d21-ae7141dabc20" providerId="ADAL" clId="{84CC6675-28EC-44CA-9CFC-F131C3595AE2}" dt="2025-05-16T17:25:40.740" v="739" actId="1076"/>
          <ac:picMkLst>
            <pc:docMk/>
            <pc:sldMk cId="2748126387" sldId="278"/>
            <ac:picMk id="1028" creationId="{84F26AF7-056E-D326-B29A-01BB157F050F}"/>
          </ac:picMkLst>
        </pc:picChg>
        <pc:picChg chg="add mod">
          <ac:chgData name="Tariq Aziz" userId="e643f64b-a5be-4a33-8d21-ae7141dabc20" providerId="ADAL" clId="{84CC6675-28EC-44CA-9CFC-F131C3595AE2}" dt="2025-05-16T17:25:52.299" v="742" actId="1076"/>
          <ac:picMkLst>
            <pc:docMk/>
            <pc:sldMk cId="2748126387" sldId="278"/>
            <ac:picMk id="1030" creationId="{E582C95E-53D0-BAE8-08B5-E8EC107D6DDF}"/>
          </ac:picMkLst>
        </pc:picChg>
        <pc:picChg chg="add mod">
          <ac:chgData name="Tariq Aziz" userId="e643f64b-a5be-4a33-8d21-ae7141dabc20" providerId="ADAL" clId="{84CC6675-28EC-44CA-9CFC-F131C3595AE2}" dt="2025-05-16T17:25:59.566" v="745" actId="1076"/>
          <ac:picMkLst>
            <pc:docMk/>
            <pc:sldMk cId="2748126387" sldId="278"/>
            <ac:picMk id="1032" creationId="{433D6E2D-5C8F-C71F-B271-252B43848D54}"/>
          </ac:picMkLst>
        </pc:picChg>
        <pc:picChg chg="add mod">
          <ac:chgData name="Tariq Aziz" userId="e643f64b-a5be-4a33-8d21-ae7141dabc20" providerId="ADAL" clId="{84CC6675-28EC-44CA-9CFC-F131C3595AE2}" dt="2025-05-16T17:26:01.434" v="746" actId="1076"/>
          <ac:picMkLst>
            <pc:docMk/>
            <pc:sldMk cId="2748126387" sldId="278"/>
            <ac:picMk id="1034" creationId="{DFF8A6C2-F51F-104C-AE23-F1E00B7BC57A}"/>
          </ac:picMkLst>
        </pc:picChg>
      </pc:sldChg>
      <pc:sldChg chg="addSp delSp modSp mod setBg delAnim modAnim">
        <pc:chgData name="Tariq Aziz" userId="e643f64b-a5be-4a33-8d21-ae7141dabc20" providerId="ADAL" clId="{84CC6675-28EC-44CA-9CFC-F131C3595AE2}" dt="2025-05-17T20:00:18.666" v="3445"/>
        <pc:sldMkLst>
          <pc:docMk/>
          <pc:sldMk cId="3744670184" sldId="279"/>
        </pc:sldMkLst>
        <pc:spChg chg="add mod">
          <ac:chgData name="Tariq Aziz" userId="e643f64b-a5be-4a33-8d21-ae7141dabc20" providerId="ADAL" clId="{84CC6675-28EC-44CA-9CFC-F131C3595AE2}" dt="2025-05-16T17:59:11.426" v="866" actId="1076"/>
          <ac:spMkLst>
            <pc:docMk/>
            <pc:sldMk cId="3744670184" sldId="279"/>
            <ac:spMk id="6" creationId="{C886E31D-17DD-31F6-E1EC-AB8EAD0A33CE}"/>
          </ac:spMkLst>
        </pc:spChg>
        <pc:spChg chg="add del mod ord">
          <ac:chgData name="Tariq Aziz" userId="e643f64b-a5be-4a33-8d21-ae7141dabc20" providerId="ADAL" clId="{84CC6675-28EC-44CA-9CFC-F131C3595AE2}" dt="2025-05-17T17:39:34.106" v="2813" actId="478"/>
          <ac:spMkLst>
            <pc:docMk/>
            <pc:sldMk cId="3744670184" sldId="279"/>
            <ac:spMk id="7" creationId="{DA9B3FC5-88E8-2C20-E97C-0730332D7567}"/>
          </ac:spMkLst>
        </pc:spChg>
        <pc:spChg chg="add del mod">
          <ac:chgData name="Tariq Aziz" userId="e643f64b-a5be-4a33-8d21-ae7141dabc20" providerId="ADAL" clId="{84CC6675-28EC-44CA-9CFC-F131C3595AE2}" dt="2025-05-17T17:39:34.106" v="2813" actId="478"/>
          <ac:spMkLst>
            <pc:docMk/>
            <pc:sldMk cId="3744670184" sldId="279"/>
            <ac:spMk id="8" creationId="{04939FF3-A9B9-7B32-AF97-FEAC4015CDC9}"/>
          </ac:spMkLst>
        </pc:spChg>
        <pc:spChg chg="add del mod">
          <ac:chgData name="Tariq Aziz" userId="e643f64b-a5be-4a33-8d21-ae7141dabc20" providerId="ADAL" clId="{84CC6675-28EC-44CA-9CFC-F131C3595AE2}" dt="2025-05-17T17:39:34.106" v="2813" actId="478"/>
          <ac:spMkLst>
            <pc:docMk/>
            <pc:sldMk cId="3744670184" sldId="279"/>
            <ac:spMk id="10" creationId="{FE50B0E0-18CF-0578-82FA-382CD7CAE0AD}"/>
          </ac:spMkLst>
        </pc:spChg>
        <pc:spChg chg="add del mod">
          <ac:chgData name="Tariq Aziz" userId="e643f64b-a5be-4a33-8d21-ae7141dabc20" providerId="ADAL" clId="{84CC6675-28EC-44CA-9CFC-F131C3595AE2}" dt="2025-05-17T17:39:34.106" v="2813" actId="478"/>
          <ac:spMkLst>
            <pc:docMk/>
            <pc:sldMk cId="3744670184" sldId="279"/>
            <ac:spMk id="11" creationId="{BA64E325-4A34-4FCF-5C2A-D60303785493}"/>
          </ac:spMkLst>
        </pc:spChg>
        <pc:spChg chg="add del mod">
          <ac:chgData name="Tariq Aziz" userId="e643f64b-a5be-4a33-8d21-ae7141dabc20" providerId="ADAL" clId="{84CC6675-28EC-44CA-9CFC-F131C3595AE2}" dt="2025-05-17T17:39:34.106" v="2813" actId="478"/>
          <ac:spMkLst>
            <pc:docMk/>
            <pc:sldMk cId="3744670184" sldId="279"/>
            <ac:spMk id="12" creationId="{FBCEF6A0-A3FA-C35C-DF75-9AADEBC26E43}"/>
          </ac:spMkLst>
        </pc:spChg>
        <pc:spChg chg="add del mod">
          <ac:chgData name="Tariq Aziz" userId="e643f64b-a5be-4a33-8d21-ae7141dabc20" providerId="ADAL" clId="{84CC6675-28EC-44CA-9CFC-F131C3595AE2}" dt="2025-05-17T17:39:34.106" v="2813" actId="478"/>
          <ac:spMkLst>
            <pc:docMk/>
            <pc:sldMk cId="3744670184" sldId="279"/>
            <ac:spMk id="13" creationId="{5F7E0100-47B8-8B14-BCD5-3CC4DE9DBF50}"/>
          </ac:spMkLst>
        </pc:spChg>
        <pc:spChg chg="add del mod">
          <ac:chgData name="Tariq Aziz" userId="e643f64b-a5be-4a33-8d21-ae7141dabc20" providerId="ADAL" clId="{84CC6675-28EC-44CA-9CFC-F131C3595AE2}" dt="2025-05-17T17:39:34.106" v="2813" actId="478"/>
          <ac:spMkLst>
            <pc:docMk/>
            <pc:sldMk cId="3744670184" sldId="279"/>
            <ac:spMk id="14" creationId="{9055E384-5CEF-C84F-B9D3-20430B09854E}"/>
          </ac:spMkLst>
        </pc:spChg>
        <pc:spChg chg="add del mod">
          <ac:chgData name="Tariq Aziz" userId="e643f64b-a5be-4a33-8d21-ae7141dabc20" providerId="ADAL" clId="{84CC6675-28EC-44CA-9CFC-F131C3595AE2}" dt="2025-05-17T18:29:54.568" v="2942" actId="478"/>
          <ac:spMkLst>
            <pc:docMk/>
            <pc:sldMk cId="3744670184" sldId="279"/>
            <ac:spMk id="15" creationId="{23F0EE83-E98B-3997-B9FA-A5580392177B}"/>
          </ac:spMkLst>
        </pc:spChg>
        <pc:spChg chg="add del mod">
          <ac:chgData name="Tariq Aziz" userId="e643f64b-a5be-4a33-8d21-ae7141dabc20" providerId="ADAL" clId="{84CC6675-28EC-44CA-9CFC-F131C3595AE2}" dt="2025-05-17T18:29:51.456" v="2941" actId="478"/>
          <ac:spMkLst>
            <pc:docMk/>
            <pc:sldMk cId="3744670184" sldId="279"/>
            <ac:spMk id="16" creationId="{B3C67D78-A4AB-E51E-A5CB-CFF4B6A99F2C}"/>
          </ac:spMkLst>
        </pc:spChg>
        <pc:spChg chg="add del mod">
          <ac:chgData name="Tariq Aziz" userId="e643f64b-a5be-4a33-8d21-ae7141dabc20" providerId="ADAL" clId="{84CC6675-28EC-44CA-9CFC-F131C3595AE2}" dt="2025-05-17T18:29:48.568" v="2940" actId="478"/>
          <ac:spMkLst>
            <pc:docMk/>
            <pc:sldMk cId="3744670184" sldId="279"/>
            <ac:spMk id="17" creationId="{7DF53C25-6266-D09F-C260-3EC46C8B2BDF}"/>
          </ac:spMkLst>
        </pc:spChg>
        <pc:picChg chg="add mod">
          <ac:chgData name="Tariq Aziz" userId="e643f64b-a5be-4a33-8d21-ae7141dabc20" providerId="ADAL" clId="{84CC6675-28EC-44CA-9CFC-F131C3595AE2}" dt="2025-05-17T18:28:51.069" v="2927" actId="1076"/>
          <ac:picMkLst>
            <pc:docMk/>
            <pc:sldMk cId="3744670184" sldId="279"/>
            <ac:picMk id="2" creationId="{E7C44198-D0E6-CC32-04CB-135D86183BD2}"/>
          </ac:picMkLst>
        </pc:picChg>
        <pc:picChg chg="add mod">
          <ac:chgData name="Tariq Aziz" userId="e643f64b-a5be-4a33-8d21-ae7141dabc20" providerId="ADAL" clId="{84CC6675-28EC-44CA-9CFC-F131C3595AE2}" dt="2025-05-17T18:29:06.175" v="2929" actId="1076"/>
          <ac:picMkLst>
            <pc:docMk/>
            <pc:sldMk cId="3744670184" sldId="279"/>
            <ac:picMk id="3" creationId="{910050BF-52E4-CCF4-FEFE-CEB496882E5E}"/>
          </ac:picMkLst>
        </pc:picChg>
        <pc:picChg chg="add mod">
          <ac:chgData name="Tariq Aziz" userId="e643f64b-a5be-4a33-8d21-ae7141dabc20" providerId="ADAL" clId="{84CC6675-28EC-44CA-9CFC-F131C3595AE2}" dt="2025-05-17T18:29:14.378" v="2931" actId="1076"/>
          <ac:picMkLst>
            <pc:docMk/>
            <pc:sldMk cId="3744670184" sldId="279"/>
            <ac:picMk id="4" creationId="{04312FFD-5347-56A0-12B6-4F9FBBBB08AE}"/>
          </ac:picMkLst>
        </pc:picChg>
        <pc:picChg chg="add mod">
          <ac:chgData name="Tariq Aziz" userId="e643f64b-a5be-4a33-8d21-ae7141dabc20" providerId="ADAL" clId="{84CC6675-28EC-44CA-9CFC-F131C3595AE2}" dt="2025-05-17T18:30:02.736" v="2945" actId="1076"/>
          <ac:picMkLst>
            <pc:docMk/>
            <pc:sldMk cId="3744670184" sldId="279"/>
            <ac:picMk id="5" creationId="{A0EAB09C-BB22-0F2F-45CC-336C5EC4B2BE}"/>
          </ac:picMkLst>
        </pc:picChg>
        <pc:picChg chg="add mod">
          <ac:chgData name="Tariq Aziz" userId="e643f64b-a5be-4a33-8d21-ae7141dabc20" providerId="ADAL" clId="{84CC6675-28EC-44CA-9CFC-F131C3595AE2}" dt="2025-05-17T18:29:20.246" v="2933" actId="1076"/>
          <ac:picMkLst>
            <pc:docMk/>
            <pc:sldMk cId="3744670184" sldId="279"/>
            <ac:picMk id="7" creationId="{E697EEE6-E45F-425F-9D27-F00C93D2716D}"/>
          </ac:picMkLst>
        </pc:picChg>
        <pc:picChg chg="add mod">
          <ac:chgData name="Tariq Aziz" userId="e643f64b-a5be-4a33-8d21-ae7141dabc20" providerId="ADAL" clId="{84CC6675-28EC-44CA-9CFC-F131C3595AE2}" dt="2025-05-17T18:30:17.474" v="2948" actId="1076"/>
          <ac:picMkLst>
            <pc:docMk/>
            <pc:sldMk cId="3744670184" sldId="279"/>
            <ac:picMk id="8" creationId="{62D9ACB1-2163-33B8-830E-E6182D00A9BA}"/>
          </ac:picMkLst>
        </pc:picChg>
        <pc:picChg chg="add mod">
          <ac:chgData name="Tariq Aziz" userId="e643f64b-a5be-4a33-8d21-ae7141dabc20" providerId="ADAL" clId="{84CC6675-28EC-44CA-9CFC-F131C3595AE2}" dt="2025-05-17T18:29:45.068" v="2939" actId="1076"/>
          <ac:picMkLst>
            <pc:docMk/>
            <pc:sldMk cId="3744670184" sldId="279"/>
            <ac:picMk id="9" creationId="{E652DDF5-308D-CBF5-2108-A4AFC16914EB}"/>
          </ac:picMkLst>
        </pc:picChg>
        <pc:picChg chg="add mod">
          <ac:chgData name="Tariq Aziz" userId="e643f64b-a5be-4a33-8d21-ae7141dabc20" providerId="ADAL" clId="{84CC6675-28EC-44CA-9CFC-F131C3595AE2}" dt="2025-05-17T18:31:13.035" v="2950" actId="1076"/>
          <ac:picMkLst>
            <pc:docMk/>
            <pc:sldMk cId="3744670184" sldId="279"/>
            <ac:picMk id="10" creationId="{993619A2-D7C3-9934-091E-83CDE420C66C}"/>
          </ac:picMkLst>
        </pc:picChg>
        <pc:picChg chg="add mod">
          <ac:chgData name="Tariq Aziz" userId="e643f64b-a5be-4a33-8d21-ae7141dabc20" providerId="ADAL" clId="{84CC6675-28EC-44CA-9CFC-F131C3595AE2}" dt="2025-05-17T18:31:01.833" v="2949"/>
          <ac:picMkLst>
            <pc:docMk/>
            <pc:sldMk cId="3744670184" sldId="279"/>
            <ac:picMk id="11" creationId="{890A462E-2DA1-15C7-9945-2E39A0A06D12}"/>
          </ac:picMkLst>
        </pc:picChg>
        <pc:picChg chg="add mod">
          <ac:chgData name="Tariq Aziz" userId="e643f64b-a5be-4a33-8d21-ae7141dabc20" providerId="ADAL" clId="{84CC6675-28EC-44CA-9CFC-F131C3595AE2}" dt="2025-05-17T18:31:21.779" v="2952" actId="1076"/>
          <ac:picMkLst>
            <pc:docMk/>
            <pc:sldMk cId="3744670184" sldId="279"/>
            <ac:picMk id="12" creationId="{DB802A26-881F-8409-8A1C-52F1F4AF54D5}"/>
          </ac:picMkLst>
        </pc:picChg>
        <pc:picChg chg="add mod">
          <ac:chgData name="Tariq Aziz" userId="e643f64b-a5be-4a33-8d21-ae7141dabc20" providerId="ADAL" clId="{84CC6675-28EC-44CA-9CFC-F131C3595AE2}" dt="2025-05-17T18:31:55.487" v="2954" actId="1076"/>
          <ac:picMkLst>
            <pc:docMk/>
            <pc:sldMk cId="3744670184" sldId="279"/>
            <ac:picMk id="13" creationId="{A0ABA311-04E6-F06B-53A4-5AB87C0E5AEE}"/>
          </ac:picMkLst>
        </pc:picChg>
      </pc:sldChg>
      <pc:sldChg chg="addSp delSp modSp add mod ord">
        <pc:chgData name="Tariq Aziz" userId="e643f64b-a5be-4a33-8d21-ae7141dabc20" providerId="ADAL" clId="{84CC6675-28EC-44CA-9CFC-F131C3595AE2}" dt="2025-05-18T06:32:07.187" v="3919" actId="1076"/>
        <pc:sldMkLst>
          <pc:docMk/>
          <pc:sldMk cId="1252337474" sldId="280"/>
        </pc:sldMkLst>
        <pc:spChg chg="del mod">
          <ac:chgData name="Tariq Aziz" userId="e643f64b-a5be-4a33-8d21-ae7141dabc20" providerId="ADAL" clId="{84CC6675-28EC-44CA-9CFC-F131C3595AE2}" dt="2025-05-18T06:31:53.248" v="3916" actId="478"/>
          <ac:spMkLst>
            <pc:docMk/>
            <pc:sldMk cId="1252337474" sldId="280"/>
            <ac:spMk id="2" creationId="{BF5894C4-5373-6B3F-8A77-282AABCA0A69}"/>
          </ac:spMkLst>
        </pc:spChg>
        <pc:spChg chg="add mod">
          <ac:chgData name="Tariq Aziz" userId="e643f64b-a5be-4a33-8d21-ae7141dabc20" providerId="ADAL" clId="{84CC6675-28EC-44CA-9CFC-F131C3595AE2}" dt="2025-05-18T06:32:07.187" v="3919" actId="1076"/>
          <ac:spMkLst>
            <pc:docMk/>
            <pc:sldMk cId="1252337474" sldId="280"/>
            <ac:spMk id="3" creationId="{A28E359F-3BA9-EB40-DFF2-8BF35331D91D}"/>
          </ac:spMkLst>
        </pc:spChg>
        <pc:spChg chg="add del mod">
          <ac:chgData name="Tariq Aziz" userId="e643f64b-a5be-4a33-8d21-ae7141dabc20" providerId="ADAL" clId="{84CC6675-28EC-44CA-9CFC-F131C3595AE2}" dt="2025-05-18T06:31:56.710" v="3917" actId="478"/>
          <ac:spMkLst>
            <pc:docMk/>
            <pc:sldMk cId="1252337474" sldId="280"/>
            <ac:spMk id="6" creationId="{A33B47DA-BF95-E5CF-FCAA-9F36BA8107AC}"/>
          </ac:spMkLst>
        </pc:spChg>
        <pc:graphicFrameChg chg="mod modGraphic">
          <ac:chgData name="Tariq Aziz" userId="e643f64b-a5be-4a33-8d21-ae7141dabc20" providerId="ADAL" clId="{84CC6675-28EC-44CA-9CFC-F131C3595AE2}" dt="2025-05-15T10:20:00.816" v="84" actId="1076"/>
          <ac:graphicFrameMkLst>
            <pc:docMk/>
            <pc:sldMk cId="1252337474" sldId="280"/>
            <ac:graphicFrameMk id="4" creationId="{1C1088F3-9C50-24A3-E97A-D406D7559D2F}"/>
          </ac:graphicFrameMkLst>
        </pc:graphicFrameChg>
      </pc:sldChg>
      <pc:sldChg chg="addSp delSp modSp new mod modAnim">
        <pc:chgData name="Tariq Aziz" userId="e643f64b-a5be-4a33-8d21-ae7141dabc20" providerId="ADAL" clId="{84CC6675-28EC-44CA-9CFC-F131C3595AE2}" dt="2025-05-17T11:10:52.558" v="2812"/>
        <pc:sldMkLst>
          <pc:docMk/>
          <pc:sldMk cId="397884242" sldId="281"/>
        </pc:sldMkLst>
        <pc:spChg chg="add mod">
          <ac:chgData name="Tariq Aziz" userId="e643f64b-a5be-4a33-8d21-ae7141dabc20" providerId="ADAL" clId="{84CC6675-28EC-44CA-9CFC-F131C3595AE2}" dt="2025-05-16T17:27:45.385" v="763" actId="255"/>
          <ac:spMkLst>
            <pc:docMk/>
            <pc:sldMk cId="397884242" sldId="281"/>
            <ac:spMk id="3" creationId="{07368E34-44E6-1569-3FDB-337E1EB2F08F}"/>
          </ac:spMkLst>
        </pc:spChg>
        <pc:picChg chg="add mod">
          <ac:chgData name="Tariq Aziz" userId="e643f64b-a5be-4a33-8d21-ae7141dabc20" providerId="ADAL" clId="{84CC6675-28EC-44CA-9CFC-F131C3595AE2}" dt="2025-05-15T11:09:04.674" v="130" actId="1076"/>
          <ac:picMkLst>
            <pc:docMk/>
            <pc:sldMk cId="397884242" sldId="281"/>
            <ac:picMk id="4" creationId="{328653C3-2587-0851-D4CA-CEE55D7BE7EE}"/>
          </ac:picMkLst>
        </pc:picChg>
        <pc:picChg chg="add mod">
          <ac:chgData name="Tariq Aziz" userId="e643f64b-a5be-4a33-8d21-ae7141dabc20" providerId="ADAL" clId="{84CC6675-28EC-44CA-9CFC-F131C3595AE2}" dt="2025-05-15T11:09:06.679" v="131" actId="1076"/>
          <ac:picMkLst>
            <pc:docMk/>
            <pc:sldMk cId="397884242" sldId="281"/>
            <ac:picMk id="6" creationId="{72733576-0FEB-FCEC-BD48-AC3653096350}"/>
          </ac:picMkLst>
        </pc:picChg>
      </pc:sldChg>
      <pc:sldChg chg="addSp delSp modSp new del mod addAnim delAnim modAnim">
        <pc:chgData name="Tariq Aziz" userId="e643f64b-a5be-4a33-8d21-ae7141dabc20" providerId="ADAL" clId="{84CC6675-28EC-44CA-9CFC-F131C3595AE2}" dt="2025-05-15T11:09:14.176" v="132" actId="47"/>
        <pc:sldMkLst>
          <pc:docMk/>
          <pc:sldMk cId="2828820304" sldId="282"/>
        </pc:sldMkLst>
      </pc:sldChg>
      <pc:sldChg chg="addSp delSp modSp add del setBg delDesignElem">
        <pc:chgData name="Tariq Aziz" userId="e643f64b-a5be-4a33-8d21-ae7141dabc20" providerId="ADAL" clId="{84CC6675-28EC-44CA-9CFC-F131C3595AE2}" dt="2025-05-16T15:19:33.706" v="382" actId="2696"/>
        <pc:sldMkLst>
          <pc:docMk/>
          <pc:sldMk cId="4203599659" sldId="282"/>
        </pc:sldMkLst>
      </pc:sldChg>
      <pc:sldChg chg="addSp delSp modSp new mod modTransition modAnim">
        <pc:chgData name="Tariq Aziz" userId="e643f64b-a5be-4a33-8d21-ae7141dabc20" providerId="ADAL" clId="{84CC6675-28EC-44CA-9CFC-F131C3595AE2}" dt="2025-05-18T06:02:26.577" v="3647" actId="20577"/>
        <pc:sldMkLst>
          <pc:docMk/>
          <pc:sldMk cId="4013102845" sldId="283"/>
        </pc:sldMkLst>
        <pc:spChg chg="mod topLvl">
          <ac:chgData name="Tariq Aziz" userId="e643f64b-a5be-4a33-8d21-ae7141dabc20" providerId="ADAL" clId="{84CC6675-28EC-44CA-9CFC-F131C3595AE2}" dt="2025-05-16T15:27:14.079" v="442" actId="1076"/>
          <ac:spMkLst>
            <pc:docMk/>
            <pc:sldMk cId="4013102845" sldId="283"/>
            <ac:spMk id="10" creationId="{C8B80D44-0A5A-9F86-7616-DEF659C3686C}"/>
          </ac:spMkLst>
        </pc:spChg>
        <pc:spChg chg="mod topLvl">
          <ac:chgData name="Tariq Aziz" userId="e643f64b-a5be-4a33-8d21-ae7141dabc20" providerId="ADAL" clId="{84CC6675-28EC-44CA-9CFC-F131C3595AE2}" dt="2025-05-16T15:27:16.720" v="443" actId="1076"/>
          <ac:spMkLst>
            <pc:docMk/>
            <pc:sldMk cId="4013102845" sldId="283"/>
            <ac:spMk id="12" creationId="{AD8CDB1A-5AAE-310A-1467-BC809926230B}"/>
          </ac:spMkLst>
        </pc:spChg>
        <pc:spChg chg="mod topLvl">
          <ac:chgData name="Tariq Aziz" userId="e643f64b-a5be-4a33-8d21-ae7141dabc20" providerId="ADAL" clId="{84CC6675-28EC-44CA-9CFC-F131C3595AE2}" dt="2025-05-18T06:02:15.728" v="3646" actId="20577"/>
          <ac:spMkLst>
            <pc:docMk/>
            <pc:sldMk cId="4013102845" sldId="283"/>
            <ac:spMk id="14" creationId="{47F97B2F-5877-DBCB-FC4B-A95D46ED6DF9}"/>
          </ac:spMkLst>
        </pc:spChg>
        <pc:spChg chg="mod topLvl">
          <ac:chgData name="Tariq Aziz" userId="e643f64b-a5be-4a33-8d21-ae7141dabc20" providerId="ADAL" clId="{84CC6675-28EC-44CA-9CFC-F131C3595AE2}" dt="2025-05-18T06:02:26.577" v="3647" actId="20577"/>
          <ac:spMkLst>
            <pc:docMk/>
            <pc:sldMk cId="4013102845" sldId="283"/>
            <ac:spMk id="16" creationId="{739FC5AB-E64E-B491-E425-E4D0C4752C88}"/>
          </ac:spMkLst>
        </pc:spChg>
        <pc:spChg chg="mod topLvl">
          <ac:chgData name="Tariq Aziz" userId="e643f64b-a5be-4a33-8d21-ae7141dabc20" providerId="ADAL" clId="{84CC6675-28EC-44CA-9CFC-F131C3595AE2}" dt="2025-05-16T15:25:58.542" v="433" actId="164"/>
          <ac:spMkLst>
            <pc:docMk/>
            <pc:sldMk cId="4013102845" sldId="283"/>
            <ac:spMk id="18" creationId="{A11F042A-C815-E722-3050-A3A8FF5CC1CA}"/>
          </ac:spMkLst>
        </pc:spChg>
        <pc:grpChg chg="add mod">
          <ac:chgData name="Tariq Aziz" userId="e643f64b-a5be-4a33-8d21-ae7141dabc20" providerId="ADAL" clId="{84CC6675-28EC-44CA-9CFC-F131C3595AE2}" dt="2025-05-16T16:26:11.916" v="464" actId="255"/>
          <ac:grpSpMkLst>
            <pc:docMk/>
            <pc:sldMk cId="4013102845" sldId="283"/>
            <ac:grpSpMk id="3" creationId="{574D25C2-FBF3-9488-9A78-2FBDA2AD9CB7}"/>
          </ac:grpSpMkLst>
        </pc:grpChg>
        <pc:grpChg chg="add mod">
          <ac:chgData name="Tariq Aziz" userId="e643f64b-a5be-4a33-8d21-ae7141dabc20" providerId="ADAL" clId="{84CC6675-28EC-44CA-9CFC-F131C3595AE2}" dt="2025-05-16T16:26:11.916" v="464" actId="255"/>
          <ac:grpSpMkLst>
            <pc:docMk/>
            <pc:sldMk cId="4013102845" sldId="283"/>
            <ac:grpSpMk id="4" creationId="{19225101-A073-8BEB-CD86-817933E649C0}"/>
          </ac:grpSpMkLst>
        </pc:grpChg>
        <pc:grpChg chg="add mod">
          <ac:chgData name="Tariq Aziz" userId="e643f64b-a5be-4a33-8d21-ae7141dabc20" providerId="ADAL" clId="{84CC6675-28EC-44CA-9CFC-F131C3595AE2}" dt="2025-05-16T16:26:11.916" v="464" actId="255"/>
          <ac:grpSpMkLst>
            <pc:docMk/>
            <pc:sldMk cId="4013102845" sldId="283"/>
            <ac:grpSpMk id="5" creationId="{A1A1CAAE-2FA1-8206-4558-70953AA7802E}"/>
          </ac:grpSpMkLst>
        </pc:grpChg>
        <pc:grpChg chg="add mod">
          <ac:chgData name="Tariq Aziz" userId="e643f64b-a5be-4a33-8d21-ae7141dabc20" providerId="ADAL" clId="{84CC6675-28EC-44CA-9CFC-F131C3595AE2}" dt="2025-05-16T16:26:11.916" v="464" actId="255"/>
          <ac:grpSpMkLst>
            <pc:docMk/>
            <pc:sldMk cId="4013102845" sldId="283"/>
            <ac:grpSpMk id="6" creationId="{01326DFC-4FF0-BB9C-D550-D2A7BD8A4366}"/>
          </ac:grpSpMkLst>
        </pc:grpChg>
        <pc:grpChg chg="add mod">
          <ac:chgData name="Tariq Aziz" userId="e643f64b-a5be-4a33-8d21-ae7141dabc20" providerId="ADAL" clId="{84CC6675-28EC-44CA-9CFC-F131C3595AE2}" dt="2025-05-16T16:26:11.916" v="464" actId="255"/>
          <ac:grpSpMkLst>
            <pc:docMk/>
            <pc:sldMk cId="4013102845" sldId="283"/>
            <ac:grpSpMk id="7" creationId="{3E01424C-D30F-6DC8-F526-B0D346566E70}"/>
          </ac:grpSpMkLst>
        </pc:grpChg>
        <pc:picChg chg="add mod">
          <ac:chgData name="Tariq Aziz" userId="e643f64b-a5be-4a33-8d21-ae7141dabc20" providerId="ADAL" clId="{84CC6675-28EC-44CA-9CFC-F131C3595AE2}" dt="2025-05-16T15:25:58.542" v="433" actId="164"/>
          <ac:picMkLst>
            <pc:docMk/>
            <pc:sldMk cId="4013102845" sldId="283"/>
            <ac:picMk id="8" creationId="{B0C6AAF3-2B40-6960-E07F-D3BD71557C72}"/>
          </ac:picMkLst>
        </pc:picChg>
        <pc:picChg chg="add del mod">
          <ac:chgData name="Tariq Aziz" userId="e643f64b-a5be-4a33-8d21-ae7141dabc20" providerId="ADAL" clId="{84CC6675-28EC-44CA-9CFC-F131C3595AE2}" dt="2025-05-16T16:26:11.916" v="464" actId="255"/>
          <ac:picMkLst>
            <pc:docMk/>
            <pc:sldMk cId="4013102845" sldId="283"/>
            <ac:picMk id="21" creationId="{C4C3A806-DF3E-16BA-37C7-8A1ED98604D9}"/>
          </ac:picMkLst>
        </pc:picChg>
        <pc:picChg chg="add mod topLvl">
          <ac:chgData name="Tariq Aziz" userId="e643f64b-a5be-4a33-8d21-ae7141dabc20" providerId="ADAL" clId="{84CC6675-28EC-44CA-9CFC-F131C3595AE2}" dt="2025-05-16T15:27:14.079" v="442" actId="1076"/>
          <ac:picMkLst>
            <pc:docMk/>
            <pc:sldMk cId="4013102845" sldId="283"/>
            <ac:picMk id="2052" creationId="{D38B056E-C1F1-9170-4D58-370074376547}"/>
          </ac:picMkLst>
        </pc:picChg>
        <pc:picChg chg="add mod">
          <ac:chgData name="Tariq Aziz" userId="e643f64b-a5be-4a33-8d21-ae7141dabc20" providerId="ADAL" clId="{84CC6675-28EC-44CA-9CFC-F131C3595AE2}" dt="2025-05-16T15:27:16.720" v="443" actId="1076"/>
          <ac:picMkLst>
            <pc:docMk/>
            <pc:sldMk cId="4013102845" sldId="283"/>
            <ac:picMk id="2058" creationId="{06BA6696-3262-793E-DEFE-038016FB88D9}"/>
          </ac:picMkLst>
        </pc:picChg>
        <pc:picChg chg="add mod">
          <ac:chgData name="Tariq Aziz" userId="e643f64b-a5be-4a33-8d21-ae7141dabc20" providerId="ADAL" clId="{84CC6675-28EC-44CA-9CFC-F131C3595AE2}" dt="2025-05-16T15:27:21.728" v="444" actId="1076"/>
          <ac:picMkLst>
            <pc:docMk/>
            <pc:sldMk cId="4013102845" sldId="283"/>
            <ac:picMk id="2060" creationId="{83D2FF55-B4DE-DC92-51A7-48C395D438B0}"/>
          </ac:picMkLst>
        </pc:picChg>
        <pc:picChg chg="add mod">
          <ac:chgData name="Tariq Aziz" userId="e643f64b-a5be-4a33-8d21-ae7141dabc20" providerId="ADAL" clId="{84CC6675-28EC-44CA-9CFC-F131C3595AE2}" dt="2025-05-16T15:30:37.716" v="462" actId="1076"/>
          <ac:picMkLst>
            <pc:docMk/>
            <pc:sldMk cId="4013102845" sldId="283"/>
            <ac:picMk id="2062" creationId="{355298D8-E290-D767-7AC6-47CC31971788}"/>
          </ac:picMkLst>
        </pc:picChg>
      </pc:sldChg>
      <pc:sldChg chg="add del">
        <pc:chgData name="Tariq Aziz" userId="e643f64b-a5be-4a33-8d21-ae7141dabc20" providerId="ADAL" clId="{84CC6675-28EC-44CA-9CFC-F131C3595AE2}" dt="2025-05-16T15:23:35.502" v="403"/>
        <pc:sldMkLst>
          <pc:docMk/>
          <pc:sldMk cId="949474364" sldId="284"/>
        </pc:sldMkLst>
      </pc:sldChg>
      <pc:sldChg chg="modSp add del mod">
        <pc:chgData name="Tariq Aziz" userId="e643f64b-a5be-4a33-8d21-ae7141dabc20" providerId="ADAL" clId="{84CC6675-28EC-44CA-9CFC-F131C3595AE2}" dt="2025-05-16T19:44:29.357" v="1304" actId="47"/>
        <pc:sldMkLst>
          <pc:docMk/>
          <pc:sldMk cId="1790223973" sldId="284"/>
        </pc:sldMkLst>
      </pc:sldChg>
      <pc:sldChg chg="add del">
        <pc:chgData name="Tariq Aziz" userId="e643f64b-a5be-4a33-8d21-ae7141dabc20" providerId="ADAL" clId="{84CC6675-28EC-44CA-9CFC-F131C3595AE2}" dt="2025-05-16T15:23:40.838" v="405"/>
        <pc:sldMkLst>
          <pc:docMk/>
          <pc:sldMk cId="3711309659" sldId="284"/>
        </pc:sldMkLst>
      </pc:sldChg>
      <pc:sldChg chg="addSp delSp modSp add mod">
        <pc:chgData name="Tariq Aziz" userId="e643f64b-a5be-4a33-8d21-ae7141dabc20" providerId="ADAL" clId="{84CC6675-28EC-44CA-9CFC-F131C3595AE2}" dt="2025-05-16T19:44:18.842" v="1303" actId="1076"/>
        <pc:sldMkLst>
          <pc:docMk/>
          <pc:sldMk cId="1218770968" sldId="285"/>
        </pc:sldMkLst>
        <pc:spChg chg="add mod">
          <ac:chgData name="Tariq Aziz" userId="e643f64b-a5be-4a33-8d21-ae7141dabc20" providerId="ADAL" clId="{84CC6675-28EC-44CA-9CFC-F131C3595AE2}" dt="2025-05-16T19:44:18.842" v="1303" actId="1076"/>
          <ac:spMkLst>
            <pc:docMk/>
            <pc:sldMk cId="1218770968" sldId="285"/>
            <ac:spMk id="70" creationId="{6CAAEA1C-136D-B5AE-9539-2D3113C9C36A}"/>
          </ac:spMkLst>
        </pc:spChg>
      </pc:sldChg>
      <pc:sldChg chg="addSp delSp modSp new mod modTransition setBg delAnim modAnim">
        <pc:chgData name="Tariq Aziz" userId="e643f64b-a5be-4a33-8d21-ae7141dabc20" providerId="ADAL" clId="{84CC6675-28EC-44CA-9CFC-F131C3595AE2}" dt="2025-05-18T06:03:04.143" v="3648"/>
        <pc:sldMkLst>
          <pc:docMk/>
          <pc:sldMk cId="1932965733" sldId="286"/>
        </pc:sldMkLst>
        <pc:spChg chg="add mod">
          <ac:chgData name="Tariq Aziz" userId="e643f64b-a5be-4a33-8d21-ae7141dabc20" providerId="ADAL" clId="{84CC6675-28EC-44CA-9CFC-F131C3595AE2}" dt="2025-05-16T21:01:47.634" v="1804" actId="1076"/>
          <ac:spMkLst>
            <pc:docMk/>
            <pc:sldMk cId="1932965733" sldId="286"/>
            <ac:spMk id="7" creationId="{9697A099-D706-54E6-8CCC-1539ADBF99F8}"/>
          </ac:spMkLst>
        </pc:spChg>
        <pc:grpChg chg="add mod">
          <ac:chgData name="Tariq Aziz" userId="e643f64b-a5be-4a33-8d21-ae7141dabc20" providerId="ADAL" clId="{84CC6675-28EC-44CA-9CFC-F131C3595AE2}" dt="2025-05-17T07:12:33.190" v="1931" actId="164"/>
          <ac:grpSpMkLst>
            <pc:docMk/>
            <pc:sldMk cId="1932965733" sldId="286"/>
            <ac:grpSpMk id="4" creationId="{BFCCDBD5-89F5-2D2A-4284-4FC233E8D91E}"/>
          </ac:grpSpMkLst>
        </pc:grpChg>
        <pc:grpChg chg="add mod">
          <ac:chgData name="Tariq Aziz" userId="e643f64b-a5be-4a33-8d21-ae7141dabc20" providerId="ADAL" clId="{84CC6675-28EC-44CA-9CFC-F131C3595AE2}" dt="2025-05-17T07:12:49.711" v="1933" actId="164"/>
          <ac:grpSpMkLst>
            <pc:docMk/>
            <pc:sldMk cId="1932965733" sldId="286"/>
            <ac:grpSpMk id="6" creationId="{020518CE-2610-116B-8013-6DD86A425E55}"/>
          </ac:grpSpMkLst>
        </pc:grpChg>
        <pc:grpChg chg="add mod">
          <ac:chgData name="Tariq Aziz" userId="e643f64b-a5be-4a33-8d21-ae7141dabc20" providerId="ADAL" clId="{84CC6675-28EC-44CA-9CFC-F131C3595AE2}" dt="2025-05-17T07:13:05.479" v="1935" actId="164"/>
          <ac:grpSpMkLst>
            <pc:docMk/>
            <pc:sldMk cId="1932965733" sldId="286"/>
            <ac:grpSpMk id="9" creationId="{E9711BA2-7A1D-CB31-5DD5-48B50952DAD0}"/>
          </ac:grpSpMkLst>
        </pc:grpChg>
        <pc:grpChg chg="add del mod">
          <ac:chgData name="Tariq Aziz" userId="e643f64b-a5be-4a33-8d21-ae7141dabc20" providerId="ADAL" clId="{84CC6675-28EC-44CA-9CFC-F131C3595AE2}" dt="2025-05-17T07:12:25.565" v="1930" actId="165"/>
          <ac:grpSpMkLst>
            <pc:docMk/>
            <pc:sldMk cId="1932965733" sldId="286"/>
            <ac:grpSpMk id="13" creationId="{D85F2D8A-4D9E-FE9C-71AB-4BBAF30CD845}"/>
          </ac:grpSpMkLst>
        </pc:grpChg>
        <pc:grpChg chg="add del mod">
          <ac:chgData name="Tariq Aziz" userId="e643f64b-a5be-4a33-8d21-ae7141dabc20" providerId="ADAL" clId="{84CC6675-28EC-44CA-9CFC-F131C3595AE2}" dt="2025-05-17T07:13:00.210" v="1934" actId="165"/>
          <ac:grpSpMkLst>
            <pc:docMk/>
            <pc:sldMk cId="1932965733" sldId="286"/>
            <ac:grpSpMk id="15" creationId="{29ADCBA8-4200-E084-66EE-6317E0FF79D0}"/>
          </ac:grpSpMkLst>
        </pc:grpChg>
        <pc:grpChg chg="add del mod">
          <ac:chgData name="Tariq Aziz" userId="e643f64b-a5be-4a33-8d21-ae7141dabc20" providerId="ADAL" clId="{84CC6675-28EC-44CA-9CFC-F131C3595AE2}" dt="2025-05-17T07:12:44.119" v="1932" actId="165"/>
          <ac:grpSpMkLst>
            <pc:docMk/>
            <pc:sldMk cId="1932965733" sldId="286"/>
            <ac:grpSpMk id="19" creationId="{FF914309-2706-5124-C755-C0717C51E964}"/>
          </ac:grpSpMkLst>
        </pc:grpChg>
        <pc:graphicFrameChg chg="add del mod topLvl">
          <ac:chgData name="Tariq Aziz" userId="e643f64b-a5be-4a33-8d21-ae7141dabc20" providerId="ADAL" clId="{84CC6675-28EC-44CA-9CFC-F131C3595AE2}" dt="2025-05-17T11:04:28.241" v="2789" actId="1076"/>
          <ac:graphicFrameMkLst>
            <pc:docMk/>
            <pc:sldMk cId="1932965733" sldId="286"/>
            <ac:graphicFrameMk id="5" creationId="{F8F90E9C-CBD1-47F9-6E6D-59ABDDBE10D9}"/>
          </ac:graphicFrameMkLst>
        </pc:graphicFrameChg>
        <pc:graphicFrameChg chg="add mod topLvl">
          <ac:chgData name="Tariq Aziz" userId="e643f64b-a5be-4a33-8d21-ae7141dabc20" providerId="ADAL" clId="{84CC6675-28EC-44CA-9CFC-F131C3595AE2}" dt="2025-05-17T11:04:10.164" v="2783" actId="1076"/>
          <ac:graphicFrameMkLst>
            <pc:docMk/>
            <pc:sldMk cId="1932965733" sldId="286"/>
            <ac:graphicFrameMk id="8" creationId="{F8F90E9C-CBD1-47F9-6E6D-59ABDDBE10D9}"/>
          </ac:graphicFrameMkLst>
        </pc:graphicFrameChg>
        <pc:graphicFrameChg chg="add mod">
          <ac:chgData name="Tariq Aziz" userId="e643f64b-a5be-4a33-8d21-ae7141dabc20" providerId="ADAL" clId="{84CC6675-28EC-44CA-9CFC-F131C3595AE2}" dt="2025-05-17T18:46:39.268" v="3027" actId="14100"/>
          <ac:graphicFrameMkLst>
            <pc:docMk/>
            <pc:sldMk cId="1932965733" sldId="286"/>
            <ac:graphicFrameMk id="11" creationId="{E260ED5A-47DE-AACB-3254-5F5746F7F3BB}"/>
          </ac:graphicFrameMkLst>
        </pc:graphicFrameChg>
        <pc:graphicFrameChg chg="add del mod topLvl">
          <ac:chgData name="Tariq Aziz" userId="e643f64b-a5be-4a33-8d21-ae7141dabc20" providerId="ADAL" clId="{84CC6675-28EC-44CA-9CFC-F131C3595AE2}" dt="2025-05-17T18:40:22.173" v="2988" actId="478"/>
          <ac:graphicFrameMkLst>
            <pc:docMk/>
            <pc:sldMk cId="1932965733" sldId="286"/>
            <ac:graphicFrameMk id="16" creationId="{F8F90E9C-CBD1-47F9-6E6D-59ABDDBE10D9}"/>
          </ac:graphicFrameMkLst>
        </pc:graphicFrameChg>
        <pc:picChg chg="add mod topLvl">
          <ac:chgData name="Tariq Aziz" userId="e643f64b-a5be-4a33-8d21-ae7141dabc20" providerId="ADAL" clId="{84CC6675-28EC-44CA-9CFC-F131C3595AE2}" dt="2025-05-17T07:12:33.190" v="1931" actId="164"/>
          <ac:picMkLst>
            <pc:docMk/>
            <pc:sldMk cId="1932965733" sldId="286"/>
            <ac:picMk id="2" creationId="{EB486242-2DF2-DEF3-2D8D-E4C1ADFF59B3}"/>
          </ac:picMkLst>
        </pc:picChg>
        <pc:picChg chg="add mod topLvl">
          <ac:chgData name="Tariq Aziz" userId="e643f64b-a5be-4a33-8d21-ae7141dabc20" providerId="ADAL" clId="{84CC6675-28EC-44CA-9CFC-F131C3595AE2}" dt="2025-05-17T07:13:05.479" v="1935" actId="164"/>
          <ac:picMkLst>
            <pc:docMk/>
            <pc:sldMk cId="1932965733" sldId="286"/>
            <ac:picMk id="3" creationId="{B2C4AEFD-2464-D29E-DB9C-350BBB8E14B6}"/>
          </ac:picMkLst>
        </pc:picChg>
        <pc:picChg chg="add mod">
          <ac:chgData name="Tariq Aziz" userId="e643f64b-a5be-4a33-8d21-ae7141dabc20" providerId="ADAL" clId="{84CC6675-28EC-44CA-9CFC-F131C3595AE2}" dt="2025-05-17T18:39:55.662" v="2985"/>
          <ac:picMkLst>
            <pc:docMk/>
            <pc:sldMk cId="1932965733" sldId="286"/>
            <ac:picMk id="10" creationId="{62D9ACB1-2163-33B8-830E-E6182D00A9BA}"/>
          </ac:picMkLst>
        </pc:picChg>
        <pc:picChg chg="add mod">
          <ac:chgData name="Tariq Aziz" userId="e643f64b-a5be-4a33-8d21-ae7141dabc20" providerId="ADAL" clId="{84CC6675-28EC-44CA-9CFC-F131C3595AE2}" dt="2025-05-17T18:46:46.275" v="3028" actId="1076"/>
          <ac:picMkLst>
            <pc:docMk/>
            <pc:sldMk cId="1932965733" sldId="286"/>
            <ac:picMk id="18" creationId="{299968A1-C0BE-C7B8-A724-1735A6084E3A}"/>
          </ac:picMkLst>
        </pc:picChg>
        <pc:picChg chg="add mod">
          <ac:chgData name="Tariq Aziz" userId="e643f64b-a5be-4a33-8d21-ae7141dabc20" providerId="ADAL" clId="{84CC6675-28EC-44CA-9CFC-F131C3595AE2}" dt="2025-05-17T18:41:09.943" v="2995" actId="1076"/>
          <ac:picMkLst>
            <pc:docMk/>
            <pc:sldMk cId="1932965733" sldId="286"/>
            <ac:picMk id="20" creationId="{742F8D81-21A0-DCAE-8848-B7B807AA58FF}"/>
          </ac:picMkLst>
        </pc:picChg>
        <pc:picChg chg="add mod">
          <ac:chgData name="Tariq Aziz" userId="e643f64b-a5be-4a33-8d21-ae7141dabc20" providerId="ADAL" clId="{84CC6675-28EC-44CA-9CFC-F131C3595AE2}" dt="2025-05-17T18:41:25.751" v="2999" actId="1076"/>
          <ac:picMkLst>
            <pc:docMk/>
            <pc:sldMk cId="1932965733" sldId="286"/>
            <ac:picMk id="21" creationId="{ADD76A99-CE84-DD78-B8D5-A9A547F4ABBF}"/>
          </ac:picMkLst>
        </pc:picChg>
        <pc:picChg chg="add mod topLvl">
          <ac:chgData name="Tariq Aziz" userId="e643f64b-a5be-4a33-8d21-ae7141dabc20" providerId="ADAL" clId="{84CC6675-28EC-44CA-9CFC-F131C3595AE2}" dt="2025-05-17T07:12:33.190" v="1931" actId="164"/>
          <ac:picMkLst>
            <pc:docMk/>
            <pc:sldMk cId="1932965733" sldId="286"/>
            <ac:picMk id="1026" creationId="{5EAE71F6-5FAB-6A84-5FB8-A54FF9751F21}"/>
          </ac:picMkLst>
        </pc:picChg>
        <pc:picChg chg="add mod topLvl">
          <ac:chgData name="Tariq Aziz" userId="e643f64b-a5be-4a33-8d21-ae7141dabc20" providerId="ADAL" clId="{84CC6675-28EC-44CA-9CFC-F131C3595AE2}" dt="2025-05-17T07:12:49.711" v="1933" actId="164"/>
          <ac:picMkLst>
            <pc:docMk/>
            <pc:sldMk cId="1932965733" sldId="286"/>
            <ac:picMk id="1032" creationId="{B0AD3549-5288-CA97-A9EE-053F81DDF0A4}"/>
          </ac:picMkLst>
        </pc:picChg>
        <pc:picChg chg="add mod topLvl">
          <ac:chgData name="Tariq Aziz" userId="e643f64b-a5be-4a33-8d21-ae7141dabc20" providerId="ADAL" clId="{84CC6675-28EC-44CA-9CFC-F131C3595AE2}" dt="2025-05-17T07:13:05.479" v="1935" actId="164"/>
          <ac:picMkLst>
            <pc:docMk/>
            <pc:sldMk cId="1932965733" sldId="286"/>
            <ac:picMk id="1034" creationId="{9F2746B7-61AB-AAED-84CF-AC7D051609A1}"/>
          </ac:picMkLst>
        </pc:picChg>
        <pc:picChg chg="add mod topLvl">
          <ac:chgData name="Tariq Aziz" userId="e643f64b-a5be-4a33-8d21-ae7141dabc20" providerId="ADAL" clId="{84CC6675-28EC-44CA-9CFC-F131C3595AE2}" dt="2025-05-17T07:12:33.190" v="1931" actId="164"/>
          <ac:picMkLst>
            <pc:docMk/>
            <pc:sldMk cId="1932965733" sldId="286"/>
            <ac:picMk id="1036" creationId="{83C8BAAF-E500-5BE3-2DF6-FBE6FA8173BD}"/>
          </ac:picMkLst>
        </pc:picChg>
        <pc:picChg chg="add mod topLvl">
          <ac:chgData name="Tariq Aziz" userId="e643f64b-a5be-4a33-8d21-ae7141dabc20" providerId="ADAL" clId="{84CC6675-28EC-44CA-9CFC-F131C3595AE2}" dt="2025-05-17T07:12:33.190" v="1931" actId="164"/>
          <ac:picMkLst>
            <pc:docMk/>
            <pc:sldMk cId="1932965733" sldId="286"/>
            <ac:picMk id="1038" creationId="{8023314E-3319-82B0-2CF3-9CB4AB82F995}"/>
          </ac:picMkLst>
        </pc:picChg>
        <pc:picChg chg="add mod topLvl">
          <ac:chgData name="Tariq Aziz" userId="e643f64b-a5be-4a33-8d21-ae7141dabc20" providerId="ADAL" clId="{84CC6675-28EC-44CA-9CFC-F131C3595AE2}" dt="2025-05-17T07:12:49.711" v="1933" actId="164"/>
          <ac:picMkLst>
            <pc:docMk/>
            <pc:sldMk cId="1932965733" sldId="286"/>
            <ac:picMk id="1042" creationId="{33D261CE-8A32-1F0D-35B8-42201700EB5E}"/>
          </ac:picMkLst>
        </pc:picChg>
        <pc:picChg chg="add mod topLvl">
          <ac:chgData name="Tariq Aziz" userId="e643f64b-a5be-4a33-8d21-ae7141dabc20" providerId="ADAL" clId="{84CC6675-28EC-44CA-9CFC-F131C3595AE2}" dt="2025-05-17T07:12:49.711" v="1933" actId="164"/>
          <ac:picMkLst>
            <pc:docMk/>
            <pc:sldMk cId="1932965733" sldId="286"/>
            <ac:picMk id="1046" creationId="{8AF6CAF9-F61B-DD14-F20A-B645842048EB}"/>
          </ac:picMkLst>
        </pc:picChg>
        <pc:picChg chg="add mod topLvl">
          <ac:chgData name="Tariq Aziz" userId="e643f64b-a5be-4a33-8d21-ae7141dabc20" providerId="ADAL" clId="{84CC6675-28EC-44CA-9CFC-F131C3595AE2}" dt="2025-05-17T07:12:49.711" v="1933" actId="164"/>
          <ac:picMkLst>
            <pc:docMk/>
            <pc:sldMk cId="1932965733" sldId="286"/>
            <ac:picMk id="1048" creationId="{09CB8095-D215-33F3-A025-313A14BCE257}"/>
          </ac:picMkLst>
        </pc:picChg>
        <pc:picChg chg="add mod topLvl">
          <ac:chgData name="Tariq Aziz" userId="e643f64b-a5be-4a33-8d21-ae7141dabc20" providerId="ADAL" clId="{84CC6675-28EC-44CA-9CFC-F131C3595AE2}" dt="2025-05-17T07:13:05.479" v="1935" actId="164"/>
          <ac:picMkLst>
            <pc:docMk/>
            <pc:sldMk cId="1932965733" sldId="286"/>
            <ac:picMk id="1050" creationId="{6BCAFE01-40E1-BD31-0E69-C3C132855198}"/>
          </ac:picMkLst>
        </pc:picChg>
        <pc:picChg chg="add mod topLvl">
          <ac:chgData name="Tariq Aziz" userId="e643f64b-a5be-4a33-8d21-ae7141dabc20" providerId="ADAL" clId="{84CC6675-28EC-44CA-9CFC-F131C3595AE2}" dt="2025-05-17T07:13:05.479" v="1935" actId="164"/>
          <ac:picMkLst>
            <pc:docMk/>
            <pc:sldMk cId="1932965733" sldId="286"/>
            <ac:picMk id="1052" creationId="{09772127-2853-32A5-CB60-118B6BFDCD3B}"/>
          </ac:picMkLst>
        </pc:picChg>
      </pc:sldChg>
      <pc:sldChg chg="addSp delSp modSp new mod modAnim">
        <pc:chgData name="Tariq Aziz" userId="e643f64b-a5be-4a33-8d21-ae7141dabc20" providerId="ADAL" clId="{84CC6675-28EC-44CA-9CFC-F131C3595AE2}" dt="2025-05-17T18:53:47.273" v="3071" actId="14100"/>
        <pc:sldMkLst>
          <pc:docMk/>
          <pc:sldMk cId="3530307425" sldId="287"/>
        </pc:sldMkLst>
        <pc:spChg chg="add">
          <ac:chgData name="Tariq Aziz" userId="e643f64b-a5be-4a33-8d21-ae7141dabc20" providerId="ADAL" clId="{84CC6675-28EC-44CA-9CFC-F131C3595AE2}" dt="2025-05-17T07:20:27.490" v="1963"/>
          <ac:spMkLst>
            <pc:docMk/>
            <pc:sldMk cId="3530307425" sldId="287"/>
            <ac:spMk id="2" creationId="{6B6E105A-87E1-FEFB-74CF-F20FFDF67F61}"/>
          </ac:spMkLst>
        </pc:spChg>
        <pc:spChg chg="add del mod">
          <ac:chgData name="Tariq Aziz" userId="e643f64b-a5be-4a33-8d21-ae7141dabc20" providerId="ADAL" clId="{84CC6675-28EC-44CA-9CFC-F131C3595AE2}" dt="2025-05-17T07:40:10.667" v="2141" actId="478"/>
          <ac:spMkLst>
            <pc:docMk/>
            <pc:sldMk cId="3530307425" sldId="287"/>
            <ac:spMk id="3" creationId="{D728F83A-97A8-684E-22DE-2F6DB5D3E374}"/>
          </ac:spMkLst>
        </pc:spChg>
        <pc:spChg chg="add mod">
          <ac:chgData name="Tariq Aziz" userId="e643f64b-a5be-4a33-8d21-ae7141dabc20" providerId="ADAL" clId="{84CC6675-28EC-44CA-9CFC-F131C3595AE2}" dt="2025-05-17T08:47:59.840" v="2344" actId="1076"/>
          <ac:spMkLst>
            <pc:docMk/>
            <pc:sldMk cId="3530307425" sldId="287"/>
            <ac:spMk id="4" creationId="{2EAFB7E3-A6A3-CB75-BBD2-60151F2E9B99}"/>
          </ac:spMkLst>
        </pc:spChg>
        <pc:spChg chg="add del mod">
          <ac:chgData name="Tariq Aziz" userId="e643f64b-a5be-4a33-8d21-ae7141dabc20" providerId="ADAL" clId="{84CC6675-28EC-44CA-9CFC-F131C3595AE2}" dt="2025-05-17T07:44:13.900" v="2224" actId="478"/>
          <ac:spMkLst>
            <pc:docMk/>
            <pc:sldMk cId="3530307425" sldId="287"/>
            <ac:spMk id="5" creationId="{C12D5992-186E-2AAC-5F0D-89859C060B89}"/>
          </ac:spMkLst>
        </pc:spChg>
        <pc:spChg chg="add del mod">
          <ac:chgData name="Tariq Aziz" userId="e643f64b-a5be-4a33-8d21-ae7141dabc20" providerId="ADAL" clId="{84CC6675-28EC-44CA-9CFC-F131C3595AE2}" dt="2025-05-17T07:33:57.571" v="2111" actId="478"/>
          <ac:spMkLst>
            <pc:docMk/>
            <pc:sldMk cId="3530307425" sldId="287"/>
            <ac:spMk id="10" creationId="{9E8D57A0-84DE-E9B2-E324-D67C817B903D}"/>
          </ac:spMkLst>
        </pc:spChg>
        <pc:spChg chg="add mod">
          <ac:chgData name="Tariq Aziz" userId="e643f64b-a5be-4a33-8d21-ae7141dabc20" providerId="ADAL" clId="{84CC6675-28EC-44CA-9CFC-F131C3595AE2}" dt="2025-05-17T08:45:11.786" v="2331" actId="1076"/>
          <ac:spMkLst>
            <pc:docMk/>
            <pc:sldMk cId="3530307425" sldId="287"/>
            <ac:spMk id="11" creationId="{552FD7D6-E495-C6D7-F5CC-C928F48F73B2}"/>
          </ac:spMkLst>
        </pc:spChg>
        <pc:spChg chg="add mod">
          <ac:chgData name="Tariq Aziz" userId="e643f64b-a5be-4a33-8d21-ae7141dabc20" providerId="ADAL" clId="{84CC6675-28EC-44CA-9CFC-F131C3595AE2}" dt="2025-05-17T08:47:55.216" v="2343" actId="1076"/>
          <ac:spMkLst>
            <pc:docMk/>
            <pc:sldMk cId="3530307425" sldId="287"/>
            <ac:spMk id="14" creationId="{77407858-3339-7239-6961-49659EA3E6C7}"/>
          </ac:spMkLst>
        </pc:spChg>
        <pc:spChg chg="add mod">
          <ac:chgData name="Tariq Aziz" userId="e643f64b-a5be-4a33-8d21-ae7141dabc20" providerId="ADAL" clId="{84CC6675-28EC-44CA-9CFC-F131C3595AE2}" dt="2025-05-17T08:48:19.231" v="2345" actId="1076"/>
          <ac:spMkLst>
            <pc:docMk/>
            <pc:sldMk cId="3530307425" sldId="287"/>
            <ac:spMk id="17" creationId="{D90BF56B-E3B8-2CFA-9B13-9ADCBB3A0032}"/>
          </ac:spMkLst>
        </pc:spChg>
        <pc:spChg chg="add mod">
          <ac:chgData name="Tariq Aziz" userId="e643f64b-a5be-4a33-8d21-ae7141dabc20" providerId="ADAL" clId="{84CC6675-28EC-44CA-9CFC-F131C3595AE2}" dt="2025-05-17T07:49:01.853" v="2282" actId="33987"/>
          <ac:spMkLst>
            <pc:docMk/>
            <pc:sldMk cId="3530307425" sldId="287"/>
            <ac:spMk id="18" creationId="{D5955E91-74A5-8E5B-F925-C10B6369091B}"/>
          </ac:spMkLst>
        </pc:spChg>
        <pc:grpChg chg="add mod">
          <ac:chgData name="Tariq Aziz" userId="e643f64b-a5be-4a33-8d21-ae7141dabc20" providerId="ADAL" clId="{84CC6675-28EC-44CA-9CFC-F131C3595AE2}" dt="2025-05-17T08:47:55.216" v="2343" actId="1076"/>
          <ac:grpSpMkLst>
            <pc:docMk/>
            <pc:sldMk cId="3530307425" sldId="287"/>
            <ac:grpSpMk id="19" creationId="{5C3B7EA8-C174-02D5-629A-750AA594D93F}"/>
          </ac:grpSpMkLst>
        </pc:grpChg>
        <pc:grpChg chg="add mod">
          <ac:chgData name="Tariq Aziz" userId="e643f64b-a5be-4a33-8d21-ae7141dabc20" providerId="ADAL" clId="{84CC6675-28EC-44CA-9CFC-F131C3595AE2}" dt="2025-05-17T08:47:59.840" v="2344" actId="1076"/>
          <ac:grpSpMkLst>
            <pc:docMk/>
            <pc:sldMk cId="3530307425" sldId="287"/>
            <ac:grpSpMk id="20" creationId="{4A9867E2-8578-9447-ED74-838DBC5AA8C2}"/>
          </ac:grpSpMkLst>
        </pc:grpChg>
        <pc:grpChg chg="add mod">
          <ac:chgData name="Tariq Aziz" userId="e643f64b-a5be-4a33-8d21-ae7141dabc20" providerId="ADAL" clId="{84CC6675-28EC-44CA-9CFC-F131C3595AE2}" dt="2025-05-17T08:48:19.231" v="2345" actId="1076"/>
          <ac:grpSpMkLst>
            <pc:docMk/>
            <pc:sldMk cId="3530307425" sldId="287"/>
            <ac:grpSpMk id="21" creationId="{2D27E0B8-E876-6D6C-B6A3-8328D5099B47}"/>
          </ac:grpSpMkLst>
        </pc:grpChg>
        <pc:graphicFrameChg chg="add mod modGraphic">
          <ac:chgData name="Tariq Aziz" userId="e643f64b-a5be-4a33-8d21-ae7141dabc20" providerId="ADAL" clId="{84CC6675-28EC-44CA-9CFC-F131C3595AE2}" dt="2025-05-17T08:47:55.216" v="2343" actId="1076"/>
          <ac:graphicFrameMkLst>
            <pc:docMk/>
            <pc:sldMk cId="3530307425" sldId="287"/>
            <ac:graphicFrameMk id="12" creationId="{07CB4678-ECC6-819A-0CE6-A0E18A15D8D1}"/>
          </ac:graphicFrameMkLst>
        </pc:graphicFrameChg>
        <pc:graphicFrameChg chg="add mod">
          <ac:chgData name="Tariq Aziz" userId="e643f64b-a5be-4a33-8d21-ae7141dabc20" providerId="ADAL" clId="{84CC6675-28EC-44CA-9CFC-F131C3595AE2}" dt="2025-05-17T08:47:59.840" v="2344" actId="1076"/>
          <ac:graphicFrameMkLst>
            <pc:docMk/>
            <pc:sldMk cId="3530307425" sldId="287"/>
            <ac:graphicFrameMk id="13" creationId="{2D930310-5A2E-8DB8-798B-A33C3F073888}"/>
          </ac:graphicFrameMkLst>
        </pc:graphicFrameChg>
        <pc:graphicFrameChg chg="add del mod">
          <ac:chgData name="Tariq Aziz" userId="e643f64b-a5be-4a33-8d21-ae7141dabc20" providerId="ADAL" clId="{84CC6675-28EC-44CA-9CFC-F131C3595AE2}" dt="2025-05-17T07:43:17.581" v="2197" actId="478"/>
          <ac:graphicFrameMkLst>
            <pc:docMk/>
            <pc:sldMk cId="3530307425" sldId="287"/>
            <ac:graphicFrameMk id="15" creationId="{E076A7D6-CC57-CF54-4884-F93FA9A1098C}"/>
          </ac:graphicFrameMkLst>
        </pc:graphicFrameChg>
        <pc:graphicFrameChg chg="add mod">
          <ac:chgData name="Tariq Aziz" userId="e643f64b-a5be-4a33-8d21-ae7141dabc20" providerId="ADAL" clId="{84CC6675-28EC-44CA-9CFC-F131C3595AE2}" dt="2025-05-17T08:48:19.231" v="2345" actId="1076"/>
          <ac:graphicFrameMkLst>
            <pc:docMk/>
            <pc:sldMk cId="3530307425" sldId="287"/>
            <ac:graphicFrameMk id="16" creationId="{4329F247-B37C-60E8-3107-E5608F7F108F}"/>
          </ac:graphicFrameMkLst>
        </pc:graphicFrameChg>
        <pc:picChg chg="add mod">
          <ac:chgData name="Tariq Aziz" userId="e643f64b-a5be-4a33-8d21-ae7141dabc20" providerId="ADAL" clId="{84CC6675-28EC-44CA-9CFC-F131C3595AE2}" dt="2025-05-17T18:52:43.008" v="3065" actId="14100"/>
          <ac:picMkLst>
            <pc:docMk/>
            <pc:sldMk cId="3530307425" sldId="287"/>
            <ac:picMk id="6" creationId="{30A8A0B0-5655-F9E1-4F48-ED03BB58D7A6}"/>
          </ac:picMkLst>
        </pc:picChg>
        <pc:picChg chg="add mod">
          <ac:chgData name="Tariq Aziz" userId="e643f64b-a5be-4a33-8d21-ae7141dabc20" providerId="ADAL" clId="{84CC6675-28EC-44CA-9CFC-F131C3595AE2}" dt="2025-05-17T18:53:21.639" v="3070" actId="1076"/>
          <ac:picMkLst>
            <pc:docMk/>
            <pc:sldMk cId="3530307425" sldId="287"/>
            <ac:picMk id="7" creationId="{FDA198E9-32B4-0EC1-26AC-4DACE8234C61}"/>
          </ac:picMkLst>
        </pc:picChg>
        <pc:picChg chg="add mod">
          <ac:chgData name="Tariq Aziz" userId="e643f64b-a5be-4a33-8d21-ae7141dabc20" providerId="ADAL" clId="{84CC6675-28EC-44CA-9CFC-F131C3595AE2}" dt="2025-05-17T18:53:47.273" v="3071" actId="14100"/>
          <ac:picMkLst>
            <pc:docMk/>
            <pc:sldMk cId="3530307425" sldId="287"/>
            <ac:picMk id="8" creationId="{27ECE62B-5A23-7FBB-B989-5E65F7C4D99B}"/>
          </ac:picMkLst>
        </pc:picChg>
      </pc:sldChg>
      <pc:sldChg chg="addSp delSp modSp new del mod">
        <pc:chgData name="Tariq Aziz" userId="e643f64b-a5be-4a33-8d21-ae7141dabc20" providerId="ADAL" clId="{84CC6675-28EC-44CA-9CFC-F131C3595AE2}" dt="2025-05-17T11:00:59.687" v="2781" actId="2696"/>
        <pc:sldMkLst>
          <pc:docMk/>
          <pc:sldMk cId="928944578" sldId="288"/>
        </pc:sldMkLst>
        <pc:spChg chg="del mod">
          <ac:chgData name="Tariq Aziz" userId="e643f64b-a5be-4a33-8d21-ae7141dabc20" providerId="ADAL" clId="{84CC6675-28EC-44CA-9CFC-F131C3595AE2}" dt="2025-05-17T09:07:00.268" v="2545" actId="478"/>
          <ac:spMkLst>
            <pc:docMk/>
            <pc:sldMk cId="928944578" sldId="288"/>
            <ac:spMk id="2" creationId="{0BFB4F83-2DF5-1CDE-55B6-5882F365BF69}"/>
          </ac:spMkLst>
        </pc:spChg>
        <pc:spChg chg="add mod">
          <ac:chgData name="Tariq Aziz" userId="e643f64b-a5be-4a33-8d21-ae7141dabc20" providerId="ADAL" clId="{84CC6675-28EC-44CA-9CFC-F131C3595AE2}" dt="2025-05-17T09:25:44.332" v="2633" actId="1076"/>
          <ac:spMkLst>
            <pc:docMk/>
            <pc:sldMk cId="928944578" sldId="288"/>
            <ac:spMk id="3" creationId="{6B7C2683-44CD-854F-0A7F-AC18ED6A208D}"/>
          </ac:spMkLst>
        </pc:spChg>
        <pc:spChg chg="mod topLvl">
          <ac:chgData name="Tariq Aziz" userId="e643f64b-a5be-4a33-8d21-ae7141dabc20" providerId="ADAL" clId="{84CC6675-28EC-44CA-9CFC-F131C3595AE2}" dt="2025-05-17T11:00:48.725" v="2779" actId="165"/>
          <ac:spMkLst>
            <pc:docMk/>
            <pc:sldMk cId="928944578" sldId="288"/>
            <ac:spMk id="4" creationId="{6DE866DD-40D8-33C1-FB9A-ECA0D2670DBD}"/>
          </ac:spMkLst>
        </pc:spChg>
        <pc:spChg chg="add del mod">
          <ac:chgData name="Tariq Aziz" userId="e643f64b-a5be-4a33-8d21-ae7141dabc20" providerId="ADAL" clId="{84CC6675-28EC-44CA-9CFC-F131C3595AE2}" dt="2025-05-17T09:07:02.644" v="2546" actId="478"/>
          <ac:spMkLst>
            <pc:docMk/>
            <pc:sldMk cId="928944578" sldId="288"/>
            <ac:spMk id="5" creationId="{442CCBC3-2B31-E1DD-0607-1F5E5D3B8B9A}"/>
          </ac:spMkLst>
        </pc:spChg>
        <pc:spChg chg="add">
          <ac:chgData name="Tariq Aziz" userId="e643f64b-a5be-4a33-8d21-ae7141dabc20" providerId="ADAL" clId="{84CC6675-28EC-44CA-9CFC-F131C3595AE2}" dt="2025-05-17T09:15:24.944" v="2563"/>
          <ac:spMkLst>
            <pc:docMk/>
            <pc:sldMk cId="928944578" sldId="288"/>
            <ac:spMk id="7" creationId="{D7F0887F-752F-56A3-977E-11B9D6418884}"/>
          </ac:spMkLst>
        </pc:spChg>
        <pc:spChg chg="mod topLvl">
          <ac:chgData name="Tariq Aziz" userId="e643f64b-a5be-4a33-8d21-ae7141dabc20" providerId="ADAL" clId="{84CC6675-28EC-44CA-9CFC-F131C3595AE2}" dt="2025-05-17T11:00:55.976" v="2780" actId="1076"/>
          <ac:spMkLst>
            <pc:docMk/>
            <pc:sldMk cId="928944578" sldId="288"/>
            <ac:spMk id="8" creationId="{8530EA7E-0215-D43A-2DA8-C5DCD742F805}"/>
          </ac:spMkLst>
        </pc:spChg>
        <pc:spChg chg="add mod">
          <ac:chgData name="Tariq Aziz" userId="e643f64b-a5be-4a33-8d21-ae7141dabc20" providerId="ADAL" clId="{84CC6675-28EC-44CA-9CFC-F131C3595AE2}" dt="2025-05-17T09:15:38.607" v="2566"/>
          <ac:spMkLst>
            <pc:docMk/>
            <pc:sldMk cId="928944578" sldId="288"/>
            <ac:spMk id="8" creationId="{E41BF197-9ECD-AEF9-EE71-EB9049262114}"/>
          </ac:spMkLst>
        </pc:spChg>
        <pc:spChg chg="mod topLvl">
          <ac:chgData name="Tariq Aziz" userId="e643f64b-a5be-4a33-8d21-ae7141dabc20" providerId="ADAL" clId="{84CC6675-28EC-44CA-9CFC-F131C3595AE2}" dt="2025-05-17T11:00:48.725" v="2779" actId="165"/>
          <ac:spMkLst>
            <pc:docMk/>
            <pc:sldMk cId="928944578" sldId="288"/>
            <ac:spMk id="11" creationId="{9212AD5B-833D-2300-9381-E8609ED11262}"/>
          </ac:spMkLst>
        </pc:spChg>
        <pc:spChg chg="add del mod">
          <ac:chgData name="Tariq Aziz" userId="e643f64b-a5be-4a33-8d21-ae7141dabc20" providerId="ADAL" clId="{84CC6675-28EC-44CA-9CFC-F131C3595AE2}" dt="2025-05-17T09:22:01.998" v="2607"/>
          <ac:spMkLst>
            <pc:docMk/>
            <pc:sldMk cId="928944578" sldId="288"/>
            <ac:spMk id="11" creationId="{EC10D244-C90D-E87E-D16B-0C653AB236BA}"/>
          </ac:spMkLst>
        </pc:spChg>
        <pc:spChg chg="add mod">
          <ac:chgData name="Tariq Aziz" userId="e643f64b-a5be-4a33-8d21-ae7141dabc20" providerId="ADAL" clId="{84CC6675-28EC-44CA-9CFC-F131C3595AE2}" dt="2025-05-17T09:29:07.180" v="2659" actId="1076"/>
          <ac:spMkLst>
            <pc:docMk/>
            <pc:sldMk cId="928944578" sldId="288"/>
            <ac:spMk id="12" creationId="{C5ACE3E8-C799-DDE4-4B2B-ADC10A76D422}"/>
          </ac:spMkLst>
        </pc:spChg>
        <pc:spChg chg="add mod">
          <ac:chgData name="Tariq Aziz" userId="e643f64b-a5be-4a33-8d21-ae7141dabc20" providerId="ADAL" clId="{84CC6675-28EC-44CA-9CFC-F131C3595AE2}" dt="2025-05-17T09:29:59.076" v="2663" actId="1076"/>
          <ac:spMkLst>
            <pc:docMk/>
            <pc:sldMk cId="928944578" sldId="288"/>
            <ac:spMk id="13" creationId="{8D197DBD-0C59-6574-30F7-21F0E271A0BB}"/>
          </ac:spMkLst>
        </pc:spChg>
        <pc:spChg chg="add mod">
          <ac:chgData name="Tariq Aziz" userId="e643f64b-a5be-4a33-8d21-ae7141dabc20" providerId="ADAL" clId="{84CC6675-28EC-44CA-9CFC-F131C3595AE2}" dt="2025-05-17T09:30:05.765" v="2665" actId="1076"/>
          <ac:spMkLst>
            <pc:docMk/>
            <pc:sldMk cId="928944578" sldId="288"/>
            <ac:spMk id="14" creationId="{0C8E2857-1F21-2400-0858-94AB0A57802E}"/>
          </ac:spMkLst>
        </pc:spChg>
        <pc:spChg chg="add mod">
          <ac:chgData name="Tariq Aziz" userId="e643f64b-a5be-4a33-8d21-ae7141dabc20" providerId="ADAL" clId="{84CC6675-28EC-44CA-9CFC-F131C3595AE2}" dt="2025-05-17T09:27:16.594" v="2652"/>
          <ac:spMkLst>
            <pc:docMk/>
            <pc:sldMk cId="928944578" sldId="288"/>
            <ac:spMk id="15" creationId="{1C7AD5E7-FFC7-39E3-9947-4232535B327C}"/>
          </ac:spMkLst>
        </pc:spChg>
        <pc:spChg chg="mod topLvl">
          <ac:chgData name="Tariq Aziz" userId="e643f64b-a5be-4a33-8d21-ae7141dabc20" providerId="ADAL" clId="{84CC6675-28EC-44CA-9CFC-F131C3595AE2}" dt="2025-05-17T11:00:48.725" v="2779" actId="165"/>
          <ac:spMkLst>
            <pc:docMk/>
            <pc:sldMk cId="928944578" sldId="288"/>
            <ac:spMk id="17" creationId="{9825DFF4-6028-A380-6AF1-260C8907CAC2}"/>
          </ac:spMkLst>
        </pc:spChg>
        <pc:spChg chg="mod topLvl">
          <ac:chgData name="Tariq Aziz" userId="e643f64b-a5be-4a33-8d21-ae7141dabc20" providerId="ADAL" clId="{84CC6675-28EC-44CA-9CFC-F131C3595AE2}" dt="2025-05-17T11:00:48.725" v="2779" actId="165"/>
          <ac:spMkLst>
            <pc:docMk/>
            <pc:sldMk cId="928944578" sldId="288"/>
            <ac:spMk id="19" creationId="{9CB3CC2F-EE1A-EE07-C500-B7362AEBD88C}"/>
          </ac:spMkLst>
        </pc:spChg>
        <pc:spChg chg="mod topLvl">
          <ac:chgData name="Tariq Aziz" userId="e643f64b-a5be-4a33-8d21-ae7141dabc20" providerId="ADAL" clId="{84CC6675-28EC-44CA-9CFC-F131C3595AE2}" dt="2025-05-17T11:00:48.725" v="2779" actId="165"/>
          <ac:spMkLst>
            <pc:docMk/>
            <pc:sldMk cId="928944578" sldId="288"/>
            <ac:spMk id="21" creationId="{3B2BB66E-7EE5-36FA-2510-9766CDAF4FCA}"/>
          </ac:spMkLst>
        </pc:spChg>
        <pc:spChg chg="mod topLvl">
          <ac:chgData name="Tariq Aziz" userId="e643f64b-a5be-4a33-8d21-ae7141dabc20" providerId="ADAL" clId="{84CC6675-28EC-44CA-9CFC-F131C3595AE2}" dt="2025-05-17T11:00:48.725" v="2779" actId="165"/>
          <ac:spMkLst>
            <pc:docMk/>
            <pc:sldMk cId="928944578" sldId="288"/>
            <ac:spMk id="24" creationId="{D3E0383C-ADCA-14C6-791C-0AAB37E34AEB}"/>
          </ac:spMkLst>
        </pc:spChg>
        <pc:spChg chg="mod topLvl">
          <ac:chgData name="Tariq Aziz" userId="e643f64b-a5be-4a33-8d21-ae7141dabc20" providerId="ADAL" clId="{84CC6675-28EC-44CA-9CFC-F131C3595AE2}" dt="2025-05-17T11:00:48.725" v="2779" actId="165"/>
          <ac:spMkLst>
            <pc:docMk/>
            <pc:sldMk cId="928944578" sldId="288"/>
            <ac:spMk id="27" creationId="{4905152E-864D-AAC5-02FC-7639BB953D49}"/>
          </ac:spMkLst>
        </pc:spChg>
        <pc:spChg chg="mod topLvl">
          <ac:chgData name="Tariq Aziz" userId="e643f64b-a5be-4a33-8d21-ae7141dabc20" providerId="ADAL" clId="{84CC6675-28EC-44CA-9CFC-F131C3595AE2}" dt="2025-05-17T11:00:48.725" v="2779" actId="165"/>
          <ac:spMkLst>
            <pc:docMk/>
            <pc:sldMk cId="928944578" sldId="288"/>
            <ac:spMk id="29" creationId="{EAF93039-F262-01A4-B905-043BFB8900A4}"/>
          </ac:spMkLst>
        </pc:spChg>
        <pc:spChg chg="mod topLvl">
          <ac:chgData name="Tariq Aziz" userId="e643f64b-a5be-4a33-8d21-ae7141dabc20" providerId="ADAL" clId="{84CC6675-28EC-44CA-9CFC-F131C3595AE2}" dt="2025-05-17T11:00:48.725" v="2779" actId="165"/>
          <ac:spMkLst>
            <pc:docMk/>
            <pc:sldMk cId="928944578" sldId="288"/>
            <ac:spMk id="30" creationId="{26E96617-ED55-D4FC-7B71-B491C1839EAD}"/>
          </ac:spMkLst>
        </pc:spChg>
        <pc:graphicFrameChg chg="add mod modGraphic">
          <ac:chgData name="Tariq Aziz" userId="e643f64b-a5be-4a33-8d21-ae7141dabc20" providerId="ADAL" clId="{84CC6675-28EC-44CA-9CFC-F131C3595AE2}" dt="2025-05-17T09:30:16.389" v="2667"/>
          <ac:graphicFrameMkLst>
            <pc:docMk/>
            <pc:sldMk cId="928944578" sldId="288"/>
            <ac:graphicFrameMk id="6" creationId="{9094AF8A-3C37-4AAF-6D21-1911128F6386}"/>
          </ac:graphicFrameMkLst>
        </pc:graphicFrameChg>
        <pc:graphicFrameChg chg="add mod">
          <ac:chgData name="Tariq Aziz" userId="e643f64b-a5be-4a33-8d21-ae7141dabc20" providerId="ADAL" clId="{84CC6675-28EC-44CA-9CFC-F131C3595AE2}" dt="2025-05-17T09:21:26.549" v="2601"/>
          <ac:graphicFrameMkLst>
            <pc:docMk/>
            <pc:sldMk cId="928944578" sldId="288"/>
            <ac:graphicFrameMk id="9" creationId="{BDD88219-F7F5-CBFD-D9B6-C89DB52A11E5}"/>
          </ac:graphicFrameMkLst>
        </pc:graphicFrameChg>
        <pc:graphicFrameChg chg="add mod">
          <ac:chgData name="Tariq Aziz" userId="e643f64b-a5be-4a33-8d21-ae7141dabc20" providerId="ADAL" clId="{84CC6675-28EC-44CA-9CFC-F131C3595AE2}" dt="2025-05-17T09:21:39.366" v="2603"/>
          <ac:graphicFrameMkLst>
            <pc:docMk/>
            <pc:sldMk cId="928944578" sldId="288"/>
            <ac:graphicFrameMk id="10" creationId="{5F0E1C0A-62CD-09BE-5F95-D1106A2CD252}"/>
          </ac:graphicFrameMkLst>
        </pc:graphicFrameChg>
      </pc:sldChg>
      <pc:sldChg chg="addSp delSp modSp new mod modAnim">
        <pc:chgData name="Tariq Aziz" userId="e643f64b-a5be-4a33-8d21-ae7141dabc20" providerId="ADAL" clId="{84CC6675-28EC-44CA-9CFC-F131C3595AE2}" dt="2025-05-17T18:19:59.459" v="2924"/>
        <pc:sldMkLst>
          <pc:docMk/>
          <pc:sldMk cId="3979640747" sldId="289"/>
        </pc:sldMkLst>
        <pc:spChg chg="del">
          <ac:chgData name="Tariq Aziz" userId="e643f64b-a5be-4a33-8d21-ae7141dabc20" providerId="ADAL" clId="{84CC6675-28EC-44CA-9CFC-F131C3595AE2}" dt="2025-05-17T10:43:05.450" v="2669" actId="478"/>
          <ac:spMkLst>
            <pc:docMk/>
            <pc:sldMk cId="3979640747" sldId="289"/>
            <ac:spMk id="2" creationId="{6D0924C1-2225-DDAD-7140-0F8090D982A5}"/>
          </ac:spMkLst>
        </pc:spChg>
        <pc:spChg chg="add mod">
          <ac:chgData name="Tariq Aziz" userId="e643f64b-a5be-4a33-8d21-ae7141dabc20" providerId="ADAL" clId="{84CC6675-28EC-44CA-9CFC-F131C3595AE2}" dt="2025-05-17T18:09:51.308" v="2920" actId="1076"/>
          <ac:spMkLst>
            <pc:docMk/>
            <pc:sldMk cId="3979640747" sldId="289"/>
            <ac:spMk id="3" creationId="{1B35C5A1-C8B6-1382-DDD1-B32811D7E1E4}"/>
          </ac:spMkLst>
        </pc:spChg>
        <pc:spChg chg="mod topLvl">
          <ac:chgData name="Tariq Aziz" userId="e643f64b-a5be-4a33-8d21-ae7141dabc20" providerId="ADAL" clId="{84CC6675-28EC-44CA-9CFC-F131C3595AE2}" dt="2025-05-17T17:47:27.607" v="2842" actId="164"/>
          <ac:spMkLst>
            <pc:docMk/>
            <pc:sldMk cId="3979640747" sldId="289"/>
            <ac:spMk id="6" creationId="{EC59B1E4-D2B3-38AB-6994-E03FC58CF469}"/>
          </ac:spMkLst>
        </pc:spChg>
        <pc:spChg chg="mod topLvl">
          <ac:chgData name="Tariq Aziz" userId="e643f64b-a5be-4a33-8d21-ae7141dabc20" providerId="ADAL" clId="{84CC6675-28EC-44CA-9CFC-F131C3595AE2}" dt="2025-05-17T17:47:27.607" v="2842" actId="164"/>
          <ac:spMkLst>
            <pc:docMk/>
            <pc:sldMk cId="3979640747" sldId="289"/>
            <ac:spMk id="7" creationId="{3742EC26-6FB8-4D54-9CF9-3CCF92BEABC6}"/>
          </ac:spMkLst>
        </pc:spChg>
        <pc:spChg chg="mod topLvl">
          <ac:chgData name="Tariq Aziz" userId="e643f64b-a5be-4a33-8d21-ae7141dabc20" providerId="ADAL" clId="{84CC6675-28EC-44CA-9CFC-F131C3595AE2}" dt="2025-05-17T17:46:55.173" v="2837" actId="164"/>
          <ac:spMkLst>
            <pc:docMk/>
            <pc:sldMk cId="3979640747" sldId="289"/>
            <ac:spMk id="8" creationId="{32F67C05-EBC3-2A21-4F54-5A5107F7B1E5}"/>
          </ac:spMkLst>
        </pc:spChg>
        <pc:spChg chg="mod topLvl">
          <ac:chgData name="Tariq Aziz" userId="e643f64b-a5be-4a33-8d21-ae7141dabc20" providerId="ADAL" clId="{84CC6675-28EC-44CA-9CFC-F131C3595AE2}" dt="2025-05-17T17:46:55.173" v="2837" actId="164"/>
          <ac:spMkLst>
            <pc:docMk/>
            <pc:sldMk cId="3979640747" sldId="289"/>
            <ac:spMk id="9" creationId="{75BAB31B-9155-E340-3F0D-ED48DC64A0F7}"/>
          </ac:spMkLst>
        </pc:spChg>
        <pc:spChg chg="mod topLvl">
          <ac:chgData name="Tariq Aziz" userId="e643f64b-a5be-4a33-8d21-ae7141dabc20" providerId="ADAL" clId="{84CC6675-28EC-44CA-9CFC-F131C3595AE2}" dt="2025-05-17T17:48:05.783" v="2850" actId="164"/>
          <ac:spMkLst>
            <pc:docMk/>
            <pc:sldMk cId="3979640747" sldId="289"/>
            <ac:spMk id="10" creationId="{74E8C174-FF6D-4B10-BABF-4C8AFDBF4EF7}"/>
          </ac:spMkLst>
        </pc:spChg>
        <pc:spChg chg="mod topLvl">
          <ac:chgData name="Tariq Aziz" userId="e643f64b-a5be-4a33-8d21-ae7141dabc20" providerId="ADAL" clId="{84CC6675-28EC-44CA-9CFC-F131C3595AE2}" dt="2025-05-17T17:48:05.783" v="2850" actId="164"/>
          <ac:spMkLst>
            <pc:docMk/>
            <pc:sldMk cId="3979640747" sldId="289"/>
            <ac:spMk id="11" creationId="{61F1D994-66E0-3BCC-EBD4-556EE5B5F414}"/>
          </ac:spMkLst>
        </pc:spChg>
        <pc:spChg chg="mod topLvl">
          <ac:chgData name="Tariq Aziz" userId="e643f64b-a5be-4a33-8d21-ae7141dabc20" providerId="ADAL" clId="{84CC6675-28EC-44CA-9CFC-F131C3595AE2}" dt="2025-05-17T17:47:00.405" v="2838" actId="164"/>
          <ac:spMkLst>
            <pc:docMk/>
            <pc:sldMk cId="3979640747" sldId="289"/>
            <ac:spMk id="12" creationId="{F8CFD416-6240-FDD2-E6BB-F83DFF015F66}"/>
          </ac:spMkLst>
        </pc:spChg>
        <pc:spChg chg="mod topLvl">
          <ac:chgData name="Tariq Aziz" userId="e643f64b-a5be-4a33-8d21-ae7141dabc20" providerId="ADAL" clId="{84CC6675-28EC-44CA-9CFC-F131C3595AE2}" dt="2025-05-17T17:47:00.405" v="2838" actId="164"/>
          <ac:spMkLst>
            <pc:docMk/>
            <pc:sldMk cId="3979640747" sldId="289"/>
            <ac:spMk id="13" creationId="{BACB408D-8B6B-E6B2-1154-C1835517C2CE}"/>
          </ac:spMkLst>
        </pc:spChg>
        <pc:grpChg chg="add mod">
          <ac:chgData name="Tariq Aziz" userId="e643f64b-a5be-4a33-8d21-ae7141dabc20" providerId="ADAL" clId="{84CC6675-28EC-44CA-9CFC-F131C3595AE2}" dt="2025-05-17T17:42:21.134" v="2815" actId="164"/>
          <ac:grpSpMkLst>
            <pc:docMk/>
            <pc:sldMk cId="3979640747" sldId="289"/>
            <ac:grpSpMk id="2" creationId="{E4572D44-F692-AF26-4B83-86D6293AFAE3}"/>
          </ac:grpSpMkLst>
        </pc:grpChg>
        <pc:grpChg chg="add mod">
          <ac:chgData name="Tariq Aziz" userId="e643f64b-a5be-4a33-8d21-ae7141dabc20" providerId="ADAL" clId="{84CC6675-28EC-44CA-9CFC-F131C3595AE2}" dt="2025-05-17T18:09:50.917" v="2918" actId="1076"/>
          <ac:grpSpMkLst>
            <pc:docMk/>
            <pc:sldMk cId="3979640747" sldId="289"/>
            <ac:grpSpMk id="4" creationId="{7B04A6BE-B4E4-57E4-F02F-45AA8ABBF124}"/>
          </ac:grpSpMkLst>
        </pc:grpChg>
        <pc:grpChg chg="add mod">
          <ac:chgData name="Tariq Aziz" userId="e643f64b-a5be-4a33-8d21-ae7141dabc20" providerId="ADAL" clId="{84CC6675-28EC-44CA-9CFC-F131C3595AE2}" dt="2025-05-17T18:09:48.227" v="2909" actId="14100"/>
          <ac:grpSpMkLst>
            <pc:docMk/>
            <pc:sldMk cId="3979640747" sldId="289"/>
            <ac:grpSpMk id="5" creationId="{558A659A-E3F0-A8AD-5AD8-1DD95A68F5F6}"/>
          </ac:grpSpMkLst>
        </pc:grpChg>
        <pc:grpChg chg="del mod">
          <ac:chgData name="Tariq Aziz" userId="e643f64b-a5be-4a33-8d21-ae7141dabc20" providerId="ADAL" clId="{84CC6675-28EC-44CA-9CFC-F131C3595AE2}" dt="2025-05-17T10:55:36.592" v="2706" actId="165"/>
          <ac:grpSpMkLst>
            <pc:docMk/>
            <pc:sldMk cId="3979640747" sldId="289"/>
            <ac:grpSpMk id="5" creationId="{E5C74239-ACFC-0801-CA20-87405B2F3AC2}"/>
          </ac:grpSpMkLst>
        </pc:grpChg>
        <pc:grpChg chg="add del mod topLvl">
          <ac:chgData name="Tariq Aziz" userId="e643f64b-a5be-4a33-8d21-ae7141dabc20" providerId="ADAL" clId="{84CC6675-28EC-44CA-9CFC-F131C3595AE2}" dt="2025-05-17T17:46:02.220" v="2830" actId="165"/>
          <ac:grpSpMkLst>
            <pc:docMk/>
            <pc:sldMk cId="3979640747" sldId="289"/>
            <ac:grpSpMk id="14" creationId="{A5D95325-9664-4ECE-3A18-D3C3629DF743}"/>
          </ac:grpSpMkLst>
        </pc:grpChg>
        <pc:grpChg chg="add del mod">
          <ac:chgData name="Tariq Aziz" userId="e643f64b-a5be-4a33-8d21-ae7141dabc20" providerId="ADAL" clId="{84CC6675-28EC-44CA-9CFC-F131C3595AE2}" dt="2025-05-17T17:47:06.411" v="2839" actId="165"/>
          <ac:grpSpMkLst>
            <pc:docMk/>
            <pc:sldMk cId="3979640747" sldId="289"/>
            <ac:grpSpMk id="15" creationId="{E425B00E-FC5F-F0CF-280E-A2F5F2A1611D}"/>
          </ac:grpSpMkLst>
        </pc:grpChg>
        <pc:grpChg chg="add del mod">
          <ac:chgData name="Tariq Aziz" userId="e643f64b-a5be-4a33-8d21-ae7141dabc20" providerId="ADAL" clId="{84CC6675-28EC-44CA-9CFC-F131C3595AE2}" dt="2025-05-17T17:47:33.669" v="2843" actId="165"/>
          <ac:grpSpMkLst>
            <pc:docMk/>
            <pc:sldMk cId="3979640747" sldId="289"/>
            <ac:grpSpMk id="16" creationId="{CBE419AD-81BC-824B-8B19-C0CEC82B05B8}"/>
          </ac:grpSpMkLst>
        </pc:grpChg>
        <pc:grpChg chg="add del mod topLvl">
          <ac:chgData name="Tariq Aziz" userId="e643f64b-a5be-4a33-8d21-ae7141dabc20" providerId="ADAL" clId="{84CC6675-28EC-44CA-9CFC-F131C3595AE2}" dt="2025-05-17T17:43:47.720" v="2821" actId="165"/>
          <ac:grpSpMkLst>
            <pc:docMk/>
            <pc:sldMk cId="3979640747" sldId="289"/>
            <ac:grpSpMk id="17" creationId="{815E919B-92DB-9105-D4F0-81D6BBB456CB}"/>
          </ac:grpSpMkLst>
        </pc:grpChg>
        <pc:grpChg chg="add mod">
          <ac:chgData name="Tariq Aziz" userId="e643f64b-a5be-4a33-8d21-ae7141dabc20" providerId="ADAL" clId="{84CC6675-28EC-44CA-9CFC-F131C3595AE2}" dt="2025-05-17T18:09:51.092" v="2919" actId="1076"/>
          <ac:grpSpMkLst>
            <pc:docMk/>
            <pc:sldMk cId="3979640747" sldId="289"/>
            <ac:grpSpMk id="18" creationId="{56DB453E-2F52-6C81-C405-93A04541F3F1}"/>
          </ac:grpSpMkLst>
        </pc:grpChg>
        <pc:grpChg chg="add mod">
          <ac:chgData name="Tariq Aziz" userId="e643f64b-a5be-4a33-8d21-ae7141dabc20" providerId="ADAL" clId="{84CC6675-28EC-44CA-9CFC-F131C3595AE2}" dt="2025-05-17T18:09:50.684" v="2917" actId="1076"/>
          <ac:grpSpMkLst>
            <pc:docMk/>
            <pc:sldMk cId="3979640747" sldId="289"/>
            <ac:grpSpMk id="19" creationId="{7DA1B476-B3C4-CF3D-8BBF-4AFB161FDF42}"/>
          </ac:grpSpMkLst>
        </pc:grpChg>
        <pc:graphicFrameChg chg="add del mod modGraphic">
          <ac:chgData name="Tariq Aziz" userId="e643f64b-a5be-4a33-8d21-ae7141dabc20" providerId="ADAL" clId="{84CC6675-28EC-44CA-9CFC-F131C3595AE2}" dt="2025-05-17T10:55:24.139" v="2705" actId="18245"/>
          <ac:graphicFrameMkLst>
            <pc:docMk/>
            <pc:sldMk cId="3979640747" sldId="289"/>
            <ac:graphicFrameMk id="4" creationId="{467E6DA5-91B8-C5E4-B9FB-0D6D86E3117A}"/>
          </ac:graphicFrameMkLst>
        </pc:graphicFrameChg>
      </pc:sldChg>
      <pc:sldChg chg="new del">
        <pc:chgData name="Tariq Aziz" userId="e643f64b-a5be-4a33-8d21-ae7141dabc20" providerId="ADAL" clId="{84CC6675-28EC-44CA-9CFC-F131C3595AE2}" dt="2025-05-17T19:18:23.488" v="3094" actId="2696"/>
        <pc:sldMkLst>
          <pc:docMk/>
          <pc:sldMk cId="157837630" sldId="290"/>
        </pc:sldMkLst>
      </pc:sldChg>
      <pc:sldChg chg="addSp delSp modSp new mod">
        <pc:chgData name="Tariq Aziz" userId="e643f64b-a5be-4a33-8d21-ae7141dabc20" providerId="ADAL" clId="{84CC6675-28EC-44CA-9CFC-F131C3595AE2}" dt="2025-05-17T19:38:19.290" v="3268" actId="1076"/>
        <pc:sldMkLst>
          <pc:docMk/>
          <pc:sldMk cId="3641030423" sldId="290"/>
        </pc:sldMkLst>
        <pc:spChg chg="add del mod">
          <ac:chgData name="Tariq Aziz" userId="e643f64b-a5be-4a33-8d21-ae7141dabc20" providerId="ADAL" clId="{84CC6675-28EC-44CA-9CFC-F131C3595AE2}" dt="2025-05-17T19:34:29.622" v="3237" actId="478"/>
          <ac:spMkLst>
            <pc:docMk/>
            <pc:sldMk cId="3641030423" sldId="290"/>
            <ac:spMk id="3" creationId="{2EE95C51-A15B-8BB2-EAF4-BBA1B0FBA323}"/>
          </ac:spMkLst>
        </pc:spChg>
        <pc:spChg chg="add mod">
          <ac:chgData name="Tariq Aziz" userId="e643f64b-a5be-4a33-8d21-ae7141dabc20" providerId="ADAL" clId="{84CC6675-28EC-44CA-9CFC-F131C3595AE2}" dt="2025-05-17T19:36:49.378" v="3253" actId="1076"/>
          <ac:spMkLst>
            <pc:docMk/>
            <pc:sldMk cId="3641030423" sldId="290"/>
            <ac:spMk id="4" creationId="{9AD6FEF4-E62D-8663-D9CB-7C15FD78650C}"/>
          </ac:spMkLst>
        </pc:spChg>
        <pc:graphicFrameChg chg="add del mod modGraphic">
          <ac:chgData name="Tariq Aziz" userId="e643f64b-a5be-4a33-8d21-ae7141dabc20" providerId="ADAL" clId="{84CC6675-28EC-44CA-9CFC-F131C3595AE2}" dt="2025-05-17T19:38:19.290" v="3268" actId="1076"/>
          <ac:graphicFrameMkLst>
            <pc:docMk/>
            <pc:sldMk cId="3641030423" sldId="290"/>
            <ac:graphicFrameMk id="5" creationId="{452BC96A-1064-BADE-B504-41A2AD467DF2}"/>
          </ac:graphicFrameMkLst>
        </pc:graphicFrameChg>
        <pc:picChg chg="add mod">
          <ac:chgData name="Tariq Aziz" userId="e643f64b-a5be-4a33-8d21-ae7141dabc20" providerId="ADAL" clId="{84CC6675-28EC-44CA-9CFC-F131C3595AE2}" dt="2025-05-17T19:38:14.817" v="3267" actId="1076"/>
          <ac:picMkLst>
            <pc:docMk/>
            <pc:sldMk cId="3641030423" sldId="290"/>
            <ac:picMk id="1026" creationId="{E6EA33A2-4A89-740B-B603-8629799DFB16}"/>
          </ac:picMkLst>
        </pc:picChg>
      </pc:sldChg>
      <pc:sldChg chg="addSp delSp modSp new mod">
        <pc:chgData name="Tariq Aziz" userId="e643f64b-a5be-4a33-8d21-ae7141dabc20" providerId="ADAL" clId="{84CC6675-28EC-44CA-9CFC-F131C3595AE2}" dt="2025-05-18T08:55:28.703" v="4099" actId="12100"/>
        <pc:sldMkLst>
          <pc:docMk/>
          <pc:sldMk cId="3892635076" sldId="291"/>
        </pc:sldMkLst>
        <pc:spChg chg="del">
          <ac:chgData name="Tariq Aziz" userId="e643f64b-a5be-4a33-8d21-ae7141dabc20" providerId="ADAL" clId="{84CC6675-28EC-44CA-9CFC-F131C3595AE2}" dt="2025-05-17T19:25:49.214" v="3124" actId="478"/>
          <ac:spMkLst>
            <pc:docMk/>
            <pc:sldMk cId="3892635076" sldId="291"/>
            <ac:spMk id="2" creationId="{8ECB3530-BEB2-FD6F-AFAE-4087B063FB3F}"/>
          </ac:spMkLst>
        </pc:spChg>
        <pc:spChg chg="del">
          <ac:chgData name="Tariq Aziz" userId="e643f64b-a5be-4a33-8d21-ae7141dabc20" providerId="ADAL" clId="{84CC6675-28EC-44CA-9CFC-F131C3595AE2}" dt="2025-05-17T19:25:55.402" v="3125" actId="478"/>
          <ac:spMkLst>
            <pc:docMk/>
            <pc:sldMk cId="3892635076" sldId="291"/>
            <ac:spMk id="3" creationId="{940BC3D0-44EC-4C3C-81C8-D18974338FBE}"/>
          </ac:spMkLst>
        </pc:spChg>
        <pc:spChg chg="add mod">
          <ac:chgData name="Tariq Aziz" userId="e643f64b-a5be-4a33-8d21-ae7141dabc20" providerId="ADAL" clId="{84CC6675-28EC-44CA-9CFC-F131C3595AE2}" dt="2025-05-18T06:35:33.905" v="3959" actId="1076"/>
          <ac:spMkLst>
            <pc:docMk/>
            <pc:sldMk cId="3892635076" sldId="291"/>
            <ac:spMk id="5" creationId="{DA0349DC-1F8B-563F-9B1F-148E3FA3D509}"/>
          </ac:spMkLst>
        </pc:spChg>
        <pc:graphicFrameChg chg="add mod modGraphic">
          <ac:chgData name="Tariq Aziz" userId="e643f64b-a5be-4a33-8d21-ae7141dabc20" providerId="ADAL" clId="{84CC6675-28EC-44CA-9CFC-F131C3595AE2}" dt="2025-05-18T08:55:28.703" v="4099" actId="12100"/>
          <ac:graphicFrameMkLst>
            <pc:docMk/>
            <pc:sldMk cId="3892635076" sldId="291"/>
            <ac:graphicFrameMk id="4" creationId="{211C1F36-7009-A579-D0A7-E418076855A8}"/>
          </ac:graphicFrameMkLst>
        </pc:graphicFrameChg>
      </pc:sldChg>
      <pc:sldChg chg="addSp delSp modSp new mod setBg modAnim">
        <pc:chgData name="Tariq Aziz" userId="e643f64b-a5be-4a33-8d21-ae7141dabc20" providerId="ADAL" clId="{84CC6675-28EC-44CA-9CFC-F131C3595AE2}" dt="2025-05-17T20:07:42.141" v="3596"/>
        <pc:sldMkLst>
          <pc:docMk/>
          <pc:sldMk cId="1706126813" sldId="292"/>
        </pc:sldMkLst>
        <pc:spChg chg="del">
          <ac:chgData name="Tariq Aziz" userId="e643f64b-a5be-4a33-8d21-ae7141dabc20" providerId="ADAL" clId="{84CC6675-28EC-44CA-9CFC-F131C3595AE2}" dt="2025-05-17T19:44:28.419" v="3274" actId="478"/>
          <ac:spMkLst>
            <pc:docMk/>
            <pc:sldMk cId="1706126813" sldId="292"/>
            <ac:spMk id="2" creationId="{4A5832FC-2428-624E-9CD9-210A7E11BBA4}"/>
          </ac:spMkLst>
        </pc:spChg>
        <pc:spChg chg="add del mod">
          <ac:chgData name="Tariq Aziz" userId="e643f64b-a5be-4a33-8d21-ae7141dabc20" providerId="ADAL" clId="{84CC6675-28EC-44CA-9CFC-F131C3595AE2}" dt="2025-05-17T20:05:55.743" v="3578" actId="478"/>
          <ac:spMkLst>
            <pc:docMk/>
            <pc:sldMk cId="1706126813" sldId="292"/>
            <ac:spMk id="3" creationId="{96535F3C-510F-95D9-E556-072753EF0325}"/>
          </ac:spMkLst>
        </pc:spChg>
        <pc:spChg chg="add del mod">
          <ac:chgData name="Tariq Aziz" userId="e643f64b-a5be-4a33-8d21-ae7141dabc20" providerId="ADAL" clId="{84CC6675-28EC-44CA-9CFC-F131C3595AE2}" dt="2025-05-17T19:55:53.614" v="3414" actId="478"/>
          <ac:spMkLst>
            <pc:docMk/>
            <pc:sldMk cId="1706126813" sldId="292"/>
            <ac:spMk id="5" creationId="{36603BA5-E56E-4CE8-AF35-87A1D850537D}"/>
          </ac:spMkLst>
        </pc:spChg>
        <pc:spChg chg="mod topLvl">
          <ac:chgData name="Tariq Aziz" userId="e643f64b-a5be-4a33-8d21-ae7141dabc20" providerId="ADAL" clId="{84CC6675-28EC-44CA-9CFC-F131C3595AE2}" dt="2025-05-17T20:06:30.244" v="3584" actId="164"/>
          <ac:spMkLst>
            <pc:docMk/>
            <pc:sldMk cId="1706126813" sldId="292"/>
            <ac:spMk id="12" creationId="{A7522B0E-D2E5-7808-E3C3-525C2CDF066C}"/>
          </ac:spMkLst>
        </pc:spChg>
        <pc:spChg chg="mod topLvl">
          <ac:chgData name="Tariq Aziz" userId="e643f64b-a5be-4a33-8d21-ae7141dabc20" providerId="ADAL" clId="{84CC6675-28EC-44CA-9CFC-F131C3595AE2}" dt="2025-05-17T20:06:30.244" v="3584" actId="164"/>
          <ac:spMkLst>
            <pc:docMk/>
            <pc:sldMk cId="1706126813" sldId="292"/>
            <ac:spMk id="13" creationId="{46075EF4-9315-6D91-4485-4D4B728D8520}"/>
          </ac:spMkLst>
        </pc:spChg>
        <pc:spChg chg="mod topLvl">
          <ac:chgData name="Tariq Aziz" userId="e643f64b-a5be-4a33-8d21-ae7141dabc20" providerId="ADAL" clId="{84CC6675-28EC-44CA-9CFC-F131C3595AE2}" dt="2025-05-17T20:07:07.995" v="3589" actId="164"/>
          <ac:spMkLst>
            <pc:docMk/>
            <pc:sldMk cId="1706126813" sldId="292"/>
            <ac:spMk id="14" creationId="{6251023F-14E6-DB3B-6ED0-1C8C25F1A4BE}"/>
          </ac:spMkLst>
        </pc:spChg>
        <pc:spChg chg="add del">
          <ac:chgData name="Tariq Aziz" userId="e643f64b-a5be-4a33-8d21-ae7141dabc20" providerId="ADAL" clId="{84CC6675-28EC-44CA-9CFC-F131C3595AE2}" dt="2025-05-17T19:59:43.783" v="3442" actId="26606"/>
          <ac:spMkLst>
            <pc:docMk/>
            <pc:sldMk cId="1706126813" sldId="292"/>
            <ac:spMk id="15" creationId="{2659FDB4-FCBE-4A89-B46D-43D4FA54464D}"/>
          </ac:spMkLst>
        </pc:spChg>
        <pc:spChg chg="mod">
          <ac:chgData name="Tariq Aziz" userId="e643f64b-a5be-4a33-8d21-ae7141dabc20" providerId="ADAL" clId="{84CC6675-28EC-44CA-9CFC-F131C3595AE2}" dt="2025-05-17T20:06:35.211" v="3585" actId="164"/>
          <ac:spMkLst>
            <pc:docMk/>
            <pc:sldMk cId="1706126813" sldId="292"/>
            <ac:spMk id="16" creationId="{F830792B-0E1F-AD2F-FA2B-3AFF3B1EFE1F}"/>
          </ac:spMkLst>
        </pc:spChg>
        <pc:spChg chg="mod topLvl">
          <ac:chgData name="Tariq Aziz" userId="e643f64b-a5be-4a33-8d21-ae7141dabc20" providerId="ADAL" clId="{84CC6675-28EC-44CA-9CFC-F131C3595AE2}" dt="2025-05-17T20:06:35.211" v="3585" actId="164"/>
          <ac:spMkLst>
            <pc:docMk/>
            <pc:sldMk cId="1706126813" sldId="292"/>
            <ac:spMk id="18" creationId="{52B80FC6-678E-DE0B-A87D-8BCA0DFEB4F7}"/>
          </ac:spMkLst>
        </pc:spChg>
        <pc:spChg chg="mod topLvl">
          <ac:chgData name="Tariq Aziz" userId="e643f64b-a5be-4a33-8d21-ae7141dabc20" providerId="ADAL" clId="{84CC6675-28EC-44CA-9CFC-F131C3595AE2}" dt="2025-05-17T20:07:12.246" v="3590" actId="164"/>
          <ac:spMkLst>
            <pc:docMk/>
            <pc:sldMk cId="1706126813" sldId="292"/>
            <ac:spMk id="19" creationId="{B0D43171-3BAB-9972-726E-6E16CCF272D0}"/>
          </ac:spMkLst>
        </pc:spChg>
        <pc:spChg chg="mod topLvl">
          <ac:chgData name="Tariq Aziz" userId="e643f64b-a5be-4a33-8d21-ae7141dabc20" providerId="ADAL" clId="{84CC6675-28EC-44CA-9CFC-F131C3595AE2}" dt="2025-05-17T20:06:39.985" v="3586" actId="164"/>
          <ac:spMkLst>
            <pc:docMk/>
            <pc:sldMk cId="1706126813" sldId="292"/>
            <ac:spMk id="20" creationId="{D060576A-C30C-AE86-2DCB-BCF0D7DE6E0A}"/>
          </ac:spMkLst>
        </pc:spChg>
        <pc:spChg chg="mod topLvl">
          <ac:chgData name="Tariq Aziz" userId="e643f64b-a5be-4a33-8d21-ae7141dabc20" providerId="ADAL" clId="{84CC6675-28EC-44CA-9CFC-F131C3595AE2}" dt="2025-05-17T20:06:39.985" v="3586" actId="164"/>
          <ac:spMkLst>
            <pc:docMk/>
            <pc:sldMk cId="1706126813" sldId="292"/>
            <ac:spMk id="21" creationId="{02C2D5A5-6B2A-C297-9B47-3A5113F233A8}"/>
          </ac:spMkLst>
        </pc:spChg>
        <pc:spChg chg="add del">
          <ac:chgData name="Tariq Aziz" userId="e643f64b-a5be-4a33-8d21-ae7141dabc20" providerId="ADAL" clId="{84CC6675-28EC-44CA-9CFC-F131C3595AE2}" dt="2025-05-17T20:01:41.987" v="3448" actId="26606"/>
          <ac:spMkLst>
            <pc:docMk/>
            <pc:sldMk cId="1706126813" sldId="292"/>
            <ac:spMk id="22" creationId="{738F59A4-4431-460D-8E49-6E65C189A566}"/>
          </ac:spMkLst>
        </pc:spChg>
        <pc:spChg chg="del mod topLvl">
          <ac:chgData name="Tariq Aziz" userId="e643f64b-a5be-4a33-8d21-ae7141dabc20" providerId="ADAL" clId="{84CC6675-28EC-44CA-9CFC-F131C3595AE2}" dt="2025-05-17T20:04:04.329" v="3508" actId="478"/>
          <ac:spMkLst>
            <pc:docMk/>
            <pc:sldMk cId="1706126813" sldId="292"/>
            <ac:spMk id="23" creationId="{102DA275-5A67-E701-1D38-AE7E2ED596FB}"/>
          </ac:spMkLst>
        </pc:spChg>
        <pc:spChg chg="mod topLvl">
          <ac:chgData name="Tariq Aziz" userId="e643f64b-a5be-4a33-8d21-ae7141dabc20" providerId="ADAL" clId="{84CC6675-28EC-44CA-9CFC-F131C3595AE2}" dt="2025-05-17T20:06:46.892" v="3587" actId="164"/>
          <ac:spMkLst>
            <pc:docMk/>
            <pc:sldMk cId="1706126813" sldId="292"/>
            <ac:spMk id="27" creationId="{7985ED8E-A6B2-6DBA-5F4E-C4EFD448B1A8}"/>
          </ac:spMkLst>
        </pc:spChg>
        <pc:spChg chg="mod topLvl">
          <ac:chgData name="Tariq Aziz" userId="e643f64b-a5be-4a33-8d21-ae7141dabc20" providerId="ADAL" clId="{84CC6675-28EC-44CA-9CFC-F131C3595AE2}" dt="2025-05-17T20:06:46.892" v="3587" actId="164"/>
          <ac:spMkLst>
            <pc:docMk/>
            <pc:sldMk cId="1706126813" sldId="292"/>
            <ac:spMk id="28" creationId="{99434269-D60E-7186-9A52-942AACC658FE}"/>
          </ac:spMkLst>
        </pc:spChg>
        <pc:spChg chg="del mod">
          <ac:chgData name="Tariq Aziz" userId="e643f64b-a5be-4a33-8d21-ae7141dabc20" providerId="ADAL" clId="{84CC6675-28EC-44CA-9CFC-F131C3595AE2}" dt="2025-05-17T20:04:32.365" v="3536" actId="478"/>
          <ac:spMkLst>
            <pc:docMk/>
            <pc:sldMk cId="1706126813" sldId="292"/>
            <ac:spMk id="29" creationId="{0C462BAF-0333-AC97-B819-5B9BA3D7FA7A}"/>
          </ac:spMkLst>
        </pc:spChg>
        <pc:spChg chg="add mod">
          <ac:chgData name="Tariq Aziz" userId="e643f64b-a5be-4a33-8d21-ae7141dabc20" providerId="ADAL" clId="{84CC6675-28EC-44CA-9CFC-F131C3595AE2}" dt="2025-05-17T20:07:15.950" v="3591" actId="164"/>
          <ac:spMkLst>
            <pc:docMk/>
            <pc:sldMk cId="1706126813" sldId="292"/>
            <ac:spMk id="30" creationId="{8DF28801-3ED3-FDAE-017F-051E4F9685E1}"/>
          </ac:spMkLst>
        </pc:spChg>
        <pc:spChg chg="add">
          <ac:chgData name="Tariq Aziz" userId="e643f64b-a5be-4a33-8d21-ae7141dabc20" providerId="ADAL" clId="{84CC6675-28EC-44CA-9CFC-F131C3595AE2}" dt="2025-05-17T20:01:41.987" v="3448" actId="26606"/>
          <ac:spMkLst>
            <pc:docMk/>
            <pc:sldMk cId="1706126813" sldId="292"/>
            <ac:spMk id="31" creationId="{955A2079-FA98-4876-80F0-72364A7D2EA4}"/>
          </ac:spMkLst>
        </pc:spChg>
        <pc:spChg chg="add mod">
          <ac:chgData name="Tariq Aziz" userId="e643f64b-a5be-4a33-8d21-ae7141dabc20" providerId="ADAL" clId="{84CC6675-28EC-44CA-9CFC-F131C3595AE2}" dt="2025-05-17T20:07:20.032" v="3592" actId="164"/>
          <ac:spMkLst>
            <pc:docMk/>
            <pc:sldMk cId="1706126813" sldId="292"/>
            <ac:spMk id="32" creationId="{7A18A44D-3B30-5A06-CA31-633B8B818C28}"/>
          </ac:spMkLst>
        </pc:spChg>
        <pc:spChg chg="add mod">
          <ac:chgData name="Tariq Aziz" userId="e643f64b-a5be-4a33-8d21-ae7141dabc20" providerId="ADAL" clId="{84CC6675-28EC-44CA-9CFC-F131C3595AE2}" dt="2025-05-17T20:06:59.217" v="3588" actId="255"/>
          <ac:spMkLst>
            <pc:docMk/>
            <pc:sldMk cId="1706126813" sldId="292"/>
            <ac:spMk id="35" creationId="{7F6BBFDA-272B-D48B-1DD6-4B017952CCAE}"/>
          </ac:spMkLst>
        </pc:spChg>
        <pc:grpChg chg="add del">
          <ac:chgData name="Tariq Aziz" userId="e643f64b-a5be-4a33-8d21-ae7141dabc20" providerId="ADAL" clId="{84CC6675-28EC-44CA-9CFC-F131C3595AE2}" dt="2025-05-17T20:01:41.987" v="3448" actId="26606"/>
          <ac:grpSpMkLst>
            <pc:docMk/>
            <pc:sldMk cId="1706126813" sldId="292"/>
            <ac:grpSpMk id="24" creationId="{8A919B9C-5C01-47E4-B2F2-45F589208ABF}"/>
          </ac:grpSpMkLst>
        </pc:grpChg>
        <pc:grpChg chg="add mod">
          <ac:chgData name="Tariq Aziz" userId="e643f64b-a5be-4a33-8d21-ae7141dabc20" providerId="ADAL" clId="{84CC6675-28EC-44CA-9CFC-F131C3595AE2}" dt="2025-05-17T20:05:08.133" v="3544" actId="164"/>
          <ac:grpSpMkLst>
            <pc:docMk/>
            <pc:sldMk cId="1706126813" sldId="292"/>
            <ac:grpSpMk id="33" creationId="{3C45734A-4A12-A57B-758D-040228924AD7}"/>
          </ac:grpSpMkLst>
        </pc:grpChg>
        <pc:grpChg chg="add mod">
          <ac:chgData name="Tariq Aziz" userId="e643f64b-a5be-4a33-8d21-ae7141dabc20" providerId="ADAL" clId="{84CC6675-28EC-44CA-9CFC-F131C3595AE2}" dt="2025-05-17T20:05:25.818" v="3546" actId="164"/>
          <ac:grpSpMkLst>
            <pc:docMk/>
            <pc:sldMk cId="1706126813" sldId="292"/>
            <ac:grpSpMk id="34" creationId="{17120ABC-D613-3145-B2EF-7752B8642AA4}"/>
          </ac:grpSpMkLst>
        </pc:grpChg>
        <pc:grpChg chg="add mod">
          <ac:chgData name="Tariq Aziz" userId="e643f64b-a5be-4a33-8d21-ae7141dabc20" providerId="ADAL" clId="{84CC6675-28EC-44CA-9CFC-F131C3595AE2}" dt="2025-05-17T20:07:07.995" v="3589" actId="164"/>
          <ac:grpSpMkLst>
            <pc:docMk/>
            <pc:sldMk cId="1706126813" sldId="292"/>
            <ac:grpSpMk id="36" creationId="{564573F6-F378-5703-DF87-4B161ADCAB87}"/>
          </ac:grpSpMkLst>
        </pc:grpChg>
        <pc:grpChg chg="add mod">
          <ac:chgData name="Tariq Aziz" userId="e643f64b-a5be-4a33-8d21-ae7141dabc20" providerId="ADAL" clId="{84CC6675-28EC-44CA-9CFC-F131C3595AE2}" dt="2025-05-17T20:07:12.246" v="3590" actId="164"/>
          <ac:grpSpMkLst>
            <pc:docMk/>
            <pc:sldMk cId="1706126813" sldId="292"/>
            <ac:grpSpMk id="37" creationId="{5A8423BE-8632-5364-EF94-98CC773DE3C5}"/>
          </ac:grpSpMkLst>
        </pc:grpChg>
        <pc:grpChg chg="add mod">
          <ac:chgData name="Tariq Aziz" userId="e643f64b-a5be-4a33-8d21-ae7141dabc20" providerId="ADAL" clId="{84CC6675-28EC-44CA-9CFC-F131C3595AE2}" dt="2025-05-17T20:07:15.950" v="3591" actId="164"/>
          <ac:grpSpMkLst>
            <pc:docMk/>
            <pc:sldMk cId="1706126813" sldId="292"/>
            <ac:grpSpMk id="38" creationId="{43120D67-7014-0F9F-45E6-51EFB6B39B4D}"/>
          </ac:grpSpMkLst>
        </pc:grpChg>
        <pc:grpChg chg="add mod">
          <ac:chgData name="Tariq Aziz" userId="e643f64b-a5be-4a33-8d21-ae7141dabc20" providerId="ADAL" clId="{84CC6675-28EC-44CA-9CFC-F131C3595AE2}" dt="2025-05-17T20:07:20.032" v="3592" actId="164"/>
          <ac:grpSpMkLst>
            <pc:docMk/>
            <pc:sldMk cId="1706126813" sldId="292"/>
            <ac:grpSpMk id="39" creationId="{20975BF4-FCE1-3105-679C-437B9F1AA315}"/>
          </ac:grpSpMkLst>
        </pc:grpChg>
        <pc:grpChg chg="add mod">
          <ac:chgData name="Tariq Aziz" userId="e643f64b-a5be-4a33-8d21-ae7141dabc20" providerId="ADAL" clId="{84CC6675-28EC-44CA-9CFC-F131C3595AE2}" dt="2025-05-17T20:07:07.995" v="3589" actId="164"/>
          <ac:grpSpMkLst>
            <pc:docMk/>
            <pc:sldMk cId="1706126813" sldId="292"/>
            <ac:grpSpMk id="40" creationId="{DB6D12AB-3617-67AA-7C4D-C0E7CC3F7F1D}"/>
          </ac:grpSpMkLst>
        </pc:grpChg>
        <pc:grpChg chg="add mod">
          <ac:chgData name="Tariq Aziz" userId="e643f64b-a5be-4a33-8d21-ae7141dabc20" providerId="ADAL" clId="{84CC6675-28EC-44CA-9CFC-F131C3595AE2}" dt="2025-05-17T20:07:12.246" v="3590" actId="164"/>
          <ac:grpSpMkLst>
            <pc:docMk/>
            <pc:sldMk cId="1706126813" sldId="292"/>
            <ac:grpSpMk id="41" creationId="{B8B7E018-B40C-9722-3598-C2F69B2862D5}"/>
          </ac:grpSpMkLst>
        </pc:grpChg>
        <pc:grpChg chg="add mod">
          <ac:chgData name="Tariq Aziz" userId="e643f64b-a5be-4a33-8d21-ae7141dabc20" providerId="ADAL" clId="{84CC6675-28EC-44CA-9CFC-F131C3595AE2}" dt="2025-05-17T20:07:15.950" v="3591" actId="164"/>
          <ac:grpSpMkLst>
            <pc:docMk/>
            <pc:sldMk cId="1706126813" sldId="292"/>
            <ac:grpSpMk id="42" creationId="{87CA4FB4-29EE-18EB-6294-BC02808C20ED}"/>
          </ac:grpSpMkLst>
        </pc:grpChg>
        <pc:grpChg chg="add mod">
          <ac:chgData name="Tariq Aziz" userId="e643f64b-a5be-4a33-8d21-ae7141dabc20" providerId="ADAL" clId="{84CC6675-28EC-44CA-9CFC-F131C3595AE2}" dt="2025-05-17T20:07:20.032" v="3592" actId="164"/>
          <ac:grpSpMkLst>
            <pc:docMk/>
            <pc:sldMk cId="1706126813" sldId="292"/>
            <ac:grpSpMk id="43" creationId="{DEC7E422-92B2-B062-0EEA-A27BC1CF1DAD}"/>
          </ac:grpSpMkLst>
        </pc:grpChg>
        <pc:graphicFrameChg chg="add del mod modGraphic">
          <ac:chgData name="Tariq Aziz" userId="e643f64b-a5be-4a33-8d21-ae7141dabc20" providerId="ADAL" clId="{84CC6675-28EC-44CA-9CFC-F131C3595AE2}" dt="2025-05-17T19:51:10.644" v="3385" actId="1032"/>
          <ac:graphicFrameMkLst>
            <pc:docMk/>
            <pc:sldMk cId="1706126813" sldId="292"/>
            <ac:graphicFrameMk id="6" creationId="{565307FA-FDEF-4705-B173-9C3D1D32A2C2}"/>
          </ac:graphicFrameMkLst>
        </pc:graphicFrameChg>
        <pc:graphicFrameChg chg="add del mod modGraphic">
          <ac:chgData name="Tariq Aziz" userId="e643f64b-a5be-4a33-8d21-ae7141dabc20" providerId="ADAL" clId="{84CC6675-28EC-44CA-9CFC-F131C3595AE2}" dt="2025-05-17T19:52:53.984" v="3397" actId="1032"/>
          <ac:graphicFrameMkLst>
            <pc:docMk/>
            <pc:sldMk cId="1706126813" sldId="292"/>
            <ac:graphicFrameMk id="7" creationId="{960138E2-1D3B-A143-43C0-B9FF90546A85}"/>
          </ac:graphicFrameMkLst>
        </pc:graphicFrameChg>
        <pc:graphicFrameChg chg="add del mod modGraphic">
          <ac:chgData name="Tariq Aziz" userId="e643f64b-a5be-4a33-8d21-ae7141dabc20" providerId="ADAL" clId="{84CC6675-28EC-44CA-9CFC-F131C3595AE2}" dt="2025-05-17T19:53:57.659" v="3404" actId="1032"/>
          <ac:graphicFrameMkLst>
            <pc:docMk/>
            <pc:sldMk cId="1706126813" sldId="292"/>
            <ac:graphicFrameMk id="8" creationId="{3C68D661-F58D-5EF3-8DCA-F843CD32762A}"/>
          </ac:graphicFrameMkLst>
        </pc:graphicFrameChg>
        <pc:graphicFrameChg chg="add del modGraphic">
          <ac:chgData name="Tariq Aziz" userId="e643f64b-a5be-4a33-8d21-ae7141dabc20" providerId="ADAL" clId="{84CC6675-28EC-44CA-9CFC-F131C3595AE2}" dt="2025-05-17T19:54:34.060" v="3406" actId="1032"/>
          <ac:graphicFrameMkLst>
            <pc:docMk/>
            <pc:sldMk cId="1706126813" sldId="292"/>
            <ac:graphicFrameMk id="9" creationId="{319D2FD0-8C80-A51C-A982-80AD83BE440B}"/>
          </ac:graphicFrameMkLst>
        </pc:graphicFrameChg>
        <pc:graphicFrameChg chg="add del mod modGraphic">
          <ac:chgData name="Tariq Aziz" userId="e643f64b-a5be-4a33-8d21-ae7141dabc20" providerId="ADAL" clId="{84CC6675-28EC-44CA-9CFC-F131C3595AE2}" dt="2025-05-17T20:01:41.987" v="3448" actId="26606"/>
          <ac:graphicFrameMkLst>
            <pc:docMk/>
            <pc:sldMk cId="1706126813" sldId="292"/>
            <ac:graphicFrameMk id="10" creationId="{0A796B95-255A-AD86-740C-32F030044EA8}"/>
          </ac:graphicFrameMkLst>
        </pc:graphicFrameChg>
        <pc:picChg chg="add del mod">
          <ac:chgData name="Tariq Aziz" userId="e643f64b-a5be-4a33-8d21-ae7141dabc20" providerId="ADAL" clId="{84CC6675-28EC-44CA-9CFC-F131C3595AE2}" dt="2025-05-17T19:58:07.599" v="3433" actId="478"/>
          <ac:picMkLst>
            <pc:docMk/>
            <pc:sldMk cId="1706126813" sldId="292"/>
            <ac:picMk id="1026" creationId="{EE778D21-7062-AC29-7E61-CB95059DE6E9}"/>
          </ac:picMkLst>
        </pc:picChg>
        <pc:cxnChg chg="add del">
          <ac:chgData name="Tariq Aziz" userId="e643f64b-a5be-4a33-8d21-ae7141dabc20" providerId="ADAL" clId="{84CC6675-28EC-44CA-9CFC-F131C3595AE2}" dt="2025-05-17T19:59:43.783" v="3442" actId="26606"/>
          <ac:cxnSpMkLst>
            <pc:docMk/>
            <pc:sldMk cId="1706126813" sldId="292"/>
            <ac:cxnSpMk id="17" creationId="{C8F51B3F-8331-4E4A-AE96-D47B1006EEAD}"/>
          </ac:cxnSpMkLst>
        </pc:cxnChg>
      </pc:sldChg>
      <pc:sldChg chg="addSp delSp modSp new mod setBg">
        <pc:chgData name="Tariq Aziz" userId="e643f64b-a5be-4a33-8d21-ae7141dabc20" providerId="ADAL" clId="{84CC6675-28EC-44CA-9CFC-F131C3595AE2}" dt="2025-05-17T20:14:31.282" v="3626" actId="1076"/>
        <pc:sldMkLst>
          <pc:docMk/>
          <pc:sldMk cId="2840978152" sldId="293"/>
        </pc:sldMkLst>
        <pc:spChg chg="del">
          <ac:chgData name="Tariq Aziz" userId="e643f64b-a5be-4a33-8d21-ae7141dabc20" providerId="ADAL" clId="{84CC6675-28EC-44CA-9CFC-F131C3595AE2}" dt="2025-05-17T20:08:43.225" v="3599" actId="478"/>
          <ac:spMkLst>
            <pc:docMk/>
            <pc:sldMk cId="2840978152" sldId="293"/>
            <ac:spMk id="2" creationId="{A33BB259-377E-1972-C9C0-1D07FD6DEA98}"/>
          </ac:spMkLst>
        </pc:spChg>
        <pc:spChg chg="add del">
          <ac:chgData name="Tariq Aziz" userId="e643f64b-a5be-4a33-8d21-ae7141dabc20" providerId="ADAL" clId="{84CC6675-28EC-44CA-9CFC-F131C3595AE2}" dt="2025-05-17T20:11:45.510" v="3601" actId="478"/>
          <ac:spMkLst>
            <pc:docMk/>
            <pc:sldMk cId="2840978152" sldId="293"/>
            <ac:spMk id="4" creationId="{F5BE74CF-5326-EBA1-A95D-58E5DA09065D}"/>
          </ac:spMkLst>
        </pc:spChg>
        <pc:spChg chg="add del mod">
          <ac:chgData name="Tariq Aziz" userId="e643f64b-a5be-4a33-8d21-ae7141dabc20" providerId="ADAL" clId="{84CC6675-28EC-44CA-9CFC-F131C3595AE2}" dt="2025-05-17T20:13:59.997" v="3613" actId="478"/>
          <ac:spMkLst>
            <pc:docMk/>
            <pc:sldMk cId="2840978152" sldId="293"/>
            <ac:spMk id="6" creationId="{F4D4B61E-E953-8BB4-7FAC-8330E2993C10}"/>
          </ac:spMkLst>
        </pc:spChg>
        <pc:spChg chg="add">
          <ac:chgData name="Tariq Aziz" userId="e643f64b-a5be-4a33-8d21-ae7141dabc20" providerId="ADAL" clId="{84CC6675-28EC-44CA-9CFC-F131C3595AE2}" dt="2025-05-17T20:12:21.661" v="3605" actId="26606"/>
          <ac:spMkLst>
            <pc:docMk/>
            <pc:sldMk cId="2840978152" sldId="293"/>
            <ac:spMk id="2055" creationId="{F3060C83-F051-4F0E-ABAD-AA0DFC48B218}"/>
          </ac:spMkLst>
        </pc:spChg>
        <pc:spChg chg="add">
          <ac:chgData name="Tariq Aziz" userId="e643f64b-a5be-4a33-8d21-ae7141dabc20" providerId="ADAL" clId="{84CC6675-28EC-44CA-9CFC-F131C3595AE2}" dt="2025-05-17T20:12:21.661" v="3605" actId="26606"/>
          <ac:spMkLst>
            <pc:docMk/>
            <pc:sldMk cId="2840978152" sldId="293"/>
            <ac:spMk id="2057" creationId="{83C98ABE-055B-441F-B07E-44F97F083C39}"/>
          </ac:spMkLst>
        </pc:spChg>
        <pc:spChg chg="add">
          <ac:chgData name="Tariq Aziz" userId="e643f64b-a5be-4a33-8d21-ae7141dabc20" providerId="ADAL" clId="{84CC6675-28EC-44CA-9CFC-F131C3595AE2}" dt="2025-05-17T20:12:21.661" v="3605" actId="26606"/>
          <ac:spMkLst>
            <pc:docMk/>
            <pc:sldMk cId="2840978152" sldId="293"/>
            <ac:spMk id="2059" creationId="{29FDB030-9B49-4CED-8CCD-4D99382388AC}"/>
          </ac:spMkLst>
        </pc:spChg>
        <pc:spChg chg="add">
          <ac:chgData name="Tariq Aziz" userId="e643f64b-a5be-4a33-8d21-ae7141dabc20" providerId="ADAL" clId="{84CC6675-28EC-44CA-9CFC-F131C3595AE2}" dt="2025-05-17T20:12:21.661" v="3605" actId="26606"/>
          <ac:spMkLst>
            <pc:docMk/>
            <pc:sldMk cId="2840978152" sldId="293"/>
            <ac:spMk id="2061" creationId="{3783CA14-24A1-485C-8B30-D6A5D87987AD}"/>
          </ac:spMkLst>
        </pc:spChg>
        <pc:spChg chg="add">
          <ac:chgData name="Tariq Aziz" userId="e643f64b-a5be-4a33-8d21-ae7141dabc20" providerId="ADAL" clId="{84CC6675-28EC-44CA-9CFC-F131C3595AE2}" dt="2025-05-17T20:12:21.661" v="3605" actId="26606"/>
          <ac:spMkLst>
            <pc:docMk/>
            <pc:sldMk cId="2840978152" sldId="293"/>
            <ac:spMk id="2063" creationId="{9A97C86A-04D6-40F7-AE84-31AB43E6A846}"/>
          </ac:spMkLst>
        </pc:spChg>
        <pc:spChg chg="add">
          <ac:chgData name="Tariq Aziz" userId="e643f64b-a5be-4a33-8d21-ae7141dabc20" providerId="ADAL" clId="{84CC6675-28EC-44CA-9CFC-F131C3595AE2}" dt="2025-05-17T20:12:21.661" v="3605" actId="26606"/>
          <ac:spMkLst>
            <pc:docMk/>
            <pc:sldMk cId="2840978152" sldId="293"/>
            <ac:spMk id="2065" creationId="{FF9F2414-84E8-453E-B1F3-389FDE8192D9}"/>
          </ac:spMkLst>
        </pc:spChg>
        <pc:spChg chg="add">
          <ac:chgData name="Tariq Aziz" userId="e643f64b-a5be-4a33-8d21-ae7141dabc20" providerId="ADAL" clId="{84CC6675-28EC-44CA-9CFC-F131C3595AE2}" dt="2025-05-17T20:12:21.661" v="3605" actId="26606"/>
          <ac:spMkLst>
            <pc:docMk/>
            <pc:sldMk cId="2840978152" sldId="293"/>
            <ac:spMk id="2067" creationId="{3ECA69A1-7536-43AC-85EF-C7106179F5ED}"/>
          </ac:spMkLst>
        </pc:spChg>
        <pc:picChg chg="add mod">
          <ac:chgData name="Tariq Aziz" userId="e643f64b-a5be-4a33-8d21-ae7141dabc20" providerId="ADAL" clId="{84CC6675-28EC-44CA-9CFC-F131C3595AE2}" dt="2025-05-17T20:14:23.224" v="3622" actId="14100"/>
          <ac:picMkLst>
            <pc:docMk/>
            <pc:sldMk cId="2840978152" sldId="293"/>
            <ac:picMk id="2050" creationId="{DC70012D-E236-55EE-ABC3-994BAD663675}"/>
          </ac:picMkLst>
        </pc:picChg>
        <pc:picChg chg="add">
          <ac:chgData name="Tariq Aziz" userId="e643f64b-a5be-4a33-8d21-ae7141dabc20" providerId="ADAL" clId="{84CC6675-28EC-44CA-9CFC-F131C3595AE2}" dt="2025-05-17T20:13:22.509" v="3611"/>
          <ac:picMkLst>
            <pc:docMk/>
            <pc:sldMk cId="2840978152" sldId="293"/>
            <ac:picMk id="2052" creationId="{CBB155E4-9660-4863-6726-E3E8DD6B0303}"/>
          </ac:picMkLst>
        </pc:picChg>
        <pc:picChg chg="add mod">
          <ac:chgData name="Tariq Aziz" userId="e643f64b-a5be-4a33-8d21-ae7141dabc20" providerId="ADAL" clId="{84CC6675-28EC-44CA-9CFC-F131C3595AE2}" dt="2025-05-17T20:14:31.282" v="3626" actId="1076"/>
          <ac:picMkLst>
            <pc:docMk/>
            <pc:sldMk cId="2840978152" sldId="293"/>
            <ac:picMk id="2054" creationId="{45673ADF-F335-4580-79B2-5FCC72567BE9}"/>
          </ac:picMkLst>
        </pc:picChg>
      </pc:sldChg>
      <pc:sldChg chg="addSp delSp modSp new del mod">
        <pc:chgData name="Tariq Aziz" userId="e643f64b-a5be-4a33-8d21-ae7141dabc20" providerId="ADAL" clId="{84CC6675-28EC-44CA-9CFC-F131C3595AE2}" dt="2025-05-18T06:14:44.331" v="3687" actId="47"/>
        <pc:sldMkLst>
          <pc:docMk/>
          <pc:sldMk cId="675437584" sldId="294"/>
        </pc:sldMkLst>
        <pc:spChg chg="del">
          <ac:chgData name="Tariq Aziz" userId="e643f64b-a5be-4a33-8d21-ae7141dabc20" providerId="ADAL" clId="{84CC6675-28EC-44CA-9CFC-F131C3595AE2}" dt="2025-05-18T06:06:03.772" v="3651" actId="478"/>
          <ac:spMkLst>
            <pc:docMk/>
            <pc:sldMk cId="675437584" sldId="294"/>
            <ac:spMk id="2" creationId="{C2F178A8-A58E-EBE3-BACF-DC63CBC83083}"/>
          </ac:spMkLst>
        </pc:spChg>
        <pc:spChg chg="add mod">
          <ac:chgData name="Tariq Aziz" userId="e643f64b-a5be-4a33-8d21-ae7141dabc20" providerId="ADAL" clId="{84CC6675-28EC-44CA-9CFC-F131C3595AE2}" dt="2025-05-18T06:06:35.580" v="3661" actId="20577"/>
          <ac:spMkLst>
            <pc:docMk/>
            <pc:sldMk cId="675437584" sldId="294"/>
            <ac:spMk id="3" creationId="{70DC38A2-F040-C7B9-6303-DDA34405F0B3}"/>
          </ac:spMkLst>
        </pc:spChg>
        <pc:picChg chg="add del mod">
          <ac:chgData name="Tariq Aziz" userId="e643f64b-a5be-4a33-8d21-ae7141dabc20" providerId="ADAL" clId="{84CC6675-28EC-44CA-9CFC-F131C3595AE2}" dt="2025-05-18T06:11:29.562" v="3668" actId="478"/>
          <ac:picMkLst>
            <pc:docMk/>
            <pc:sldMk cId="675437584" sldId="294"/>
            <ac:picMk id="1026" creationId="{E4F229BC-7F8C-7848-CFDF-7B0BEBEEC7AA}"/>
          </ac:picMkLst>
        </pc:picChg>
        <pc:picChg chg="add">
          <ac:chgData name="Tariq Aziz" userId="e643f64b-a5be-4a33-8d21-ae7141dabc20" providerId="ADAL" clId="{84CC6675-28EC-44CA-9CFC-F131C3595AE2}" dt="2025-05-18T06:11:01.554" v="3665"/>
          <ac:picMkLst>
            <pc:docMk/>
            <pc:sldMk cId="675437584" sldId="294"/>
            <ac:picMk id="1028" creationId="{CC85B372-11BE-714A-F3D1-2E5D53E28E4E}"/>
          </ac:picMkLst>
        </pc:picChg>
        <pc:picChg chg="add">
          <ac:chgData name="Tariq Aziz" userId="e643f64b-a5be-4a33-8d21-ae7141dabc20" providerId="ADAL" clId="{84CC6675-28EC-44CA-9CFC-F131C3595AE2}" dt="2025-05-18T06:11:13.480" v="3666"/>
          <ac:picMkLst>
            <pc:docMk/>
            <pc:sldMk cId="675437584" sldId="294"/>
            <ac:picMk id="1030" creationId="{B0D6CB96-6C6D-FB70-DC2D-EE79B136F688}"/>
          </ac:picMkLst>
        </pc:picChg>
        <pc:picChg chg="add mod">
          <ac:chgData name="Tariq Aziz" userId="e643f64b-a5be-4a33-8d21-ae7141dabc20" providerId="ADAL" clId="{84CC6675-28EC-44CA-9CFC-F131C3595AE2}" dt="2025-05-18T06:12:26.904" v="3678" actId="1076"/>
          <ac:picMkLst>
            <pc:docMk/>
            <pc:sldMk cId="675437584" sldId="294"/>
            <ac:picMk id="1032" creationId="{B54EB296-0C33-9716-81D7-5EC18B15C076}"/>
          </ac:picMkLst>
        </pc:picChg>
      </pc:sldChg>
      <pc:sldChg chg="addSp delSp modSp add mod">
        <pc:chgData name="Tariq Aziz" userId="e643f64b-a5be-4a33-8d21-ae7141dabc20" providerId="ADAL" clId="{84CC6675-28EC-44CA-9CFC-F131C3595AE2}" dt="2025-05-18T06:15:26.073" v="3703" actId="20577"/>
        <pc:sldMkLst>
          <pc:docMk/>
          <pc:sldMk cId="691785004" sldId="295"/>
        </pc:sldMkLst>
        <pc:spChg chg="add del mod">
          <ac:chgData name="Tariq Aziz" userId="e643f64b-a5be-4a33-8d21-ae7141dabc20" providerId="ADAL" clId="{84CC6675-28EC-44CA-9CFC-F131C3595AE2}" dt="2025-05-18T06:15:17.506" v="3693" actId="478"/>
          <ac:spMkLst>
            <pc:docMk/>
            <pc:sldMk cId="691785004" sldId="295"/>
            <ac:spMk id="2" creationId="{918A1900-5DB8-F024-0BD3-88D1CA1F7ED7}"/>
          </ac:spMkLst>
        </pc:spChg>
        <pc:spChg chg="add mod">
          <ac:chgData name="Tariq Aziz" userId="e643f64b-a5be-4a33-8d21-ae7141dabc20" providerId="ADAL" clId="{84CC6675-28EC-44CA-9CFC-F131C3595AE2}" dt="2025-05-18T06:15:26.073" v="3703" actId="20577"/>
          <ac:spMkLst>
            <pc:docMk/>
            <pc:sldMk cId="691785004" sldId="295"/>
            <ac:spMk id="4" creationId="{75B534FB-3563-3439-F695-911CFFC75BC5}"/>
          </ac:spMkLst>
        </pc:spChg>
        <pc:spChg chg="del">
          <ac:chgData name="Tariq Aziz" userId="e643f64b-a5be-4a33-8d21-ae7141dabc20" providerId="ADAL" clId="{84CC6675-28EC-44CA-9CFC-F131C3595AE2}" dt="2025-05-18T06:14:33.027" v="3684" actId="26606"/>
          <ac:spMkLst>
            <pc:docMk/>
            <pc:sldMk cId="691785004" sldId="295"/>
            <ac:spMk id="2055" creationId="{726B3E6E-5156-B4DE-DFEF-208658E1E3E8}"/>
          </ac:spMkLst>
        </pc:spChg>
        <pc:spChg chg="del">
          <ac:chgData name="Tariq Aziz" userId="e643f64b-a5be-4a33-8d21-ae7141dabc20" providerId="ADAL" clId="{84CC6675-28EC-44CA-9CFC-F131C3595AE2}" dt="2025-05-18T06:14:33.027" v="3684" actId="26606"/>
          <ac:spMkLst>
            <pc:docMk/>
            <pc:sldMk cId="691785004" sldId="295"/>
            <ac:spMk id="2059" creationId="{798854BB-92EA-F036-5940-61F2804A9E53}"/>
          </ac:spMkLst>
        </pc:spChg>
        <pc:spChg chg="del">
          <ac:chgData name="Tariq Aziz" userId="e643f64b-a5be-4a33-8d21-ae7141dabc20" providerId="ADAL" clId="{84CC6675-28EC-44CA-9CFC-F131C3595AE2}" dt="2025-05-18T06:14:33.027" v="3684" actId="26606"/>
          <ac:spMkLst>
            <pc:docMk/>
            <pc:sldMk cId="691785004" sldId="295"/>
            <ac:spMk id="2061" creationId="{244526AC-B07B-23CB-238F-086FA354EAB6}"/>
          </ac:spMkLst>
        </pc:spChg>
        <pc:spChg chg="del">
          <ac:chgData name="Tariq Aziz" userId="e643f64b-a5be-4a33-8d21-ae7141dabc20" providerId="ADAL" clId="{84CC6675-28EC-44CA-9CFC-F131C3595AE2}" dt="2025-05-18T06:14:33.027" v="3684" actId="26606"/>
          <ac:spMkLst>
            <pc:docMk/>
            <pc:sldMk cId="691785004" sldId="295"/>
            <ac:spMk id="2065" creationId="{A89373E3-680B-4930-73D5-C17BFA1B8A4C}"/>
          </ac:spMkLst>
        </pc:spChg>
        <pc:spChg chg="del">
          <ac:chgData name="Tariq Aziz" userId="e643f64b-a5be-4a33-8d21-ae7141dabc20" providerId="ADAL" clId="{84CC6675-28EC-44CA-9CFC-F131C3595AE2}" dt="2025-05-18T06:14:33.027" v="3684" actId="26606"/>
          <ac:spMkLst>
            <pc:docMk/>
            <pc:sldMk cId="691785004" sldId="295"/>
            <ac:spMk id="2067" creationId="{592F4EF3-E268-17EB-8CF3-C5FDB37BDF31}"/>
          </ac:spMkLst>
        </pc:spChg>
        <pc:spChg chg="add">
          <ac:chgData name="Tariq Aziz" userId="e643f64b-a5be-4a33-8d21-ae7141dabc20" providerId="ADAL" clId="{84CC6675-28EC-44CA-9CFC-F131C3595AE2}" dt="2025-05-18T06:14:33.027" v="3684" actId="26606"/>
          <ac:spMkLst>
            <pc:docMk/>
            <pc:sldMk cId="691785004" sldId="295"/>
            <ac:spMk id="2074" creationId="{F5569EEC-E12F-4856-B407-02B2813A4AA5}"/>
          </ac:spMkLst>
        </pc:spChg>
        <pc:spChg chg="add">
          <ac:chgData name="Tariq Aziz" userId="e643f64b-a5be-4a33-8d21-ae7141dabc20" providerId="ADAL" clId="{84CC6675-28EC-44CA-9CFC-F131C3595AE2}" dt="2025-05-18T06:14:33.027" v="3684" actId="26606"/>
          <ac:spMkLst>
            <pc:docMk/>
            <pc:sldMk cId="691785004" sldId="295"/>
            <ac:spMk id="2076" creationId="{CF860788-3A6A-45A3-B3F1-06F159665603}"/>
          </ac:spMkLst>
        </pc:spChg>
        <pc:spChg chg="add">
          <ac:chgData name="Tariq Aziz" userId="e643f64b-a5be-4a33-8d21-ae7141dabc20" providerId="ADAL" clId="{84CC6675-28EC-44CA-9CFC-F131C3595AE2}" dt="2025-05-18T06:14:33.027" v="3684" actId="26606"/>
          <ac:spMkLst>
            <pc:docMk/>
            <pc:sldMk cId="691785004" sldId="295"/>
            <ac:spMk id="2078" creationId="{DF1E3393-B852-4883-B778-ED3525112942}"/>
          </ac:spMkLst>
        </pc:spChg>
        <pc:spChg chg="add">
          <ac:chgData name="Tariq Aziz" userId="e643f64b-a5be-4a33-8d21-ae7141dabc20" providerId="ADAL" clId="{84CC6675-28EC-44CA-9CFC-F131C3595AE2}" dt="2025-05-18T06:14:33.027" v="3684" actId="26606"/>
          <ac:spMkLst>
            <pc:docMk/>
            <pc:sldMk cId="691785004" sldId="295"/>
            <ac:spMk id="2080" creationId="{39853D09-4205-4CC7-83EB-288E886AC9E4}"/>
          </ac:spMkLst>
        </pc:spChg>
        <pc:picChg chg="add mod">
          <ac:chgData name="Tariq Aziz" userId="e643f64b-a5be-4a33-8d21-ae7141dabc20" providerId="ADAL" clId="{84CC6675-28EC-44CA-9CFC-F131C3595AE2}" dt="2025-05-18T06:15:05.838" v="3691" actId="14100"/>
          <ac:picMkLst>
            <pc:docMk/>
            <pc:sldMk cId="691785004" sldId="295"/>
            <ac:picMk id="3" creationId="{3A1A31C3-299D-64D7-77F2-935DA85CF014}"/>
          </ac:picMkLst>
        </pc:picChg>
        <pc:picChg chg="del">
          <ac:chgData name="Tariq Aziz" userId="e643f64b-a5be-4a33-8d21-ae7141dabc20" providerId="ADAL" clId="{84CC6675-28EC-44CA-9CFC-F131C3595AE2}" dt="2025-05-18T06:13:49.929" v="3683" actId="478"/>
          <ac:picMkLst>
            <pc:docMk/>
            <pc:sldMk cId="691785004" sldId="295"/>
            <ac:picMk id="2050" creationId="{8B72E7CC-3ED5-0359-49FC-EBA84FBC33D0}"/>
          </ac:picMkLst>
        </pc:picChg>
        <pc:picChg chg="del">
          <ac:chgData name="Tariq Aziz" userId="e643f64b-a5be-4a33-8d21-ae7141dabc20" providerId="ADAL" clId="{84CC6675-28EC-44CA-9CFC-F131C3595AE2}" dt="2025-05-18T06:13:47.619" v="3682" actId="478"/>
          <ac:picMkLst>
            <pc:docMk/>
            <pc:sldMk cId="691785004" sldId="295"/>
            <ac:picMk id="2054" creationId="{40AF95CE-E205-8B98-D8CB-D48CEFE61092}"/>
          </ac:picMkLst>
        </pc:picChg>
      </pc:sldChg>
      <pc:sldChg chg="addSp delSp modSp new mod">
        <pc:chgData name="Tariq Aziz" userId="e643f64b-a5be-4a33-8d21-ae7141dabc20" providerId="ADAL" clId="{84CC6675-28EC-44CA-9CFC-F131C3595AE2}" dt="2025-05-18T06:49:37.492" v="4062" actId="20577"/>
        <pc:sldMkLst>
          <pc:docMk/>
          <pc:sldMk cId="697065718" sldId="296"/>
        </pc:sldMkLst>
        <pc:spChg chg="del">
          <ac:chgData name="Tariq Aziz" userId="e643f64b-a5be-4a33-8d21-ae7141dabc20" providerId="ADAL" clId="{84CC6675-28EC-44CA-9CFC-F131C3595AE2}" dt="2025-05-18T06:37:58.495" v="3961" actId="478"/>
          <ac:spMkLst>
            <pc:docMk/>
            <pc:sldMk cId="697065718" sldId="296"/>
            <ac:spMk id="2" creationId="{827CF436-6361-9EAF-2385-FD06B2F630ED}"/>
          </ac:spMkLst>
        </pc:spChg>
        <pc:spChg chg="del">
          <ac:chgData name="Tariq Aziz" userId="e643f64b-a5be-4a33-8d21-ae7141dabc20" providerId="ADAL" clId="{84CC6675-28EC-44CA-9CFC-F131C3595AE2}" dt="2025-05-18T06:38:00.821" v="3962" actId="478"/>
          <ac:spMkLst>
            <pc:docMk/>
            <pc:sldMk cId="697065718" sldId="296"/>
            <ac:spMk id="3" creationId="{B840E7F2-460B-7C94-6E47-2E4E3009937D}"/>
          </ac:spMkLst>
        </pc:spChg>
        <pc:spChg chg="add del mod">
          <ac:chgData name="Tariq Aziz" userId="e643f64b-a5be-4a33-8d21-ae7141dabc20" providerId="ADAL" clId="{84CC6675-28EC-44CA-9CFC-F131C3595AE2}" dt="2025-05-18T06:40:55.990" v="4016" actId="478"/>
          <ac:spMkLst>
            <pc:docMk/>
            <pc:sldMk cId="697065718" sldId="296"/>
            <ac:spMk id="5" creationId="{EBCF7E50-CE12-CE98-4546-D329052AC30B}"/>
          </ac:spMkLst>
        </pc:spChg>
        <pc:spChg chg="add mod">
          <ac:chgData name="Tariq Aziz" userId="e643f64b-a5be-4a33-8d21-ae7141dabc20" providerId="ADAL" clId="{84CC6675-28EC-44CA-9CFC-F131C3595AE2}" dt="2025-05-18T06:38:23.935" v="3967" actId="1076"/>
          <ac:spMkLst>
            <pc:docMk/>
            <pc:sldMk cId="697065718" sldId="296"/>
            <ac:spMk id="6" creationId="{C0A5FF04-BDA8-4320-3B86-2B33B0550515}"/>
          </ac:spMkLst>
        </pc:spChg>
        <pc:spChg chg="add mod">
          <ac:chgData name="Tariq Aziz" userId="e643f64b-a5be-4a33-8d21-ae7141dabc20" providerId="ADAL" clId="{84CC6675-28EC-44CA-9CFC-F131C3595AE2}" dt="2025-05-18T06:49:37.492" v="4062" actId="20577"/>
          <ac:spMkLst>
            <pc:docMk/>
            <pc:sldMk cId="697065718" sldId="296"/>
            <ac:spMk id="7" creationId="{C0BBA249-7DEC-11DB-D205-F3CE8D3D1BD4}"/>
          </ac:spMkLst>
        </pc:spChg>
        <pc:spChg chg="add mod">
          <ac:chgData name="Tariq Aziz" userId="e643f64b-a5be-4a33-8d21-ae7141dabc20" providerId="ADAL" clId="{84CC6675-28EC-44CA-9CFC-F131C3595AE2}" dt="2025-05-18T06:41:03.589" v="4017" actId="20577"/>
          <ac:spMkLst>
            <pc:docMk/>
            <pc:sldMk cId="697065718" sldId="296"/>
            <ac:spMk id="8" creationId="{BC2BA071-3501-EEBA-6D1F-D6F54CD2B1A1}"/>
          </ac:spMkLst>
        </pc:spChg>
      </pc:sldChg>
      <pc:sldChg chg="addSp delSp modSp new mod">
        <pc:chgData name="Tariq Aziz" userId="e643f64b-a5be-4a33-8d21-ae7141dabc20" providerId="ADAL" clId="{84CC6675-28EC-44CA-9CFC-F131C3595AE2}" dt="2025-05-18T06:49:19.462" v="4059" actId="255"/>
        <pc:sldMkLst>
          <pc:docMk/>
          <pc:sldMk cId="3400605026" sldId="297"/>
        </pc:sldMkLst>
        <pc:spChg chg="del">
          <ac:chgData name="Tariq Aziz" userId="e643f64b-a5be-4a33-8d21-ae7141dabc20" providerId="ADAL" clId="{84CC6675-28EC-44CA-9CFC-F131C3595AE2}" dt="2025-05-18T06:39:27.717" v="3974" actId="478"/>
          <ac:spMkLst>
            <pc:docMk/>
            <pc:sldMk cId="3400605026" sldId="297"/>
            <ac:spMk id="2" creationId="{C949DB7F-8BBA-0A64-5ABE-243E7CF386F8}"/>
          </ac:spMkLst>
        </pc:spChg>
        <pc:spChg chg="del">
          <ac:chgData name="Tariq Aziz" userId="e643f64b-a5be-4a33-8d21-ae7141dabc20" providerId="ADAL" clId="{84CC6675-28EC-44CA-9CFC-F131C3595AE2}" dt="2025-05-18T06:39:29.644" v="3975" actId="478"/>
          <ac:spMkLst>
            <pc:docMk/>
            <pc:sldMk cId="3400605026" sldId="297"/>
            <ac:spMk id="3" creationId="{06D6901D-47CE-5DE7-02BA-2A921F504C21}"/>
          </ac:spMkLst>
        </pc:spChg>
        <pc:spChg chg="add del mod">
          <ac:chgData name="Tariq Aziz" userId="e643f64b-a5be-4a33-8d21-ae7141dabc20" providerId="ADAL" clId="{84CC6675-28EC-44CA-9CFC-F131C3595AE2}" dt="2025-05-18T06:41:08.729" v="4018" actId="478"/>
          <ac:spMkLst>
            <pc:docMk/>
            <pc:sldMk cId="3400605026" sldId="297"/>
            <ac:spMk id="4" creationId="{DA1EEF2A-CF53-F85B-4F69-73C3FA5EC933}"/>
          </ac:spMkLst>
        </pc:spChg>
        <pc:spChg chg="add mod">
          <ac:chgData name="Tariq Aziz" userId="e643f64b-a5be-4a33-8d21-ae7141dabc20" providerId="ADAL" clId="{84CC6675-28EC-44CA-9CFC-F131C3595AE2}" dt="2025-05-18T06:49:19.462" v="4059" actId="255"/>
          <ac:spMkLst>
            <pc:docMk/>
            <pc:sldMk cId="3400605026" sldId="297"/>
            <ac:spMk id="5" creationId="{D564CD13-B7A4-6D9F-276D-4489B27ED4E9}"/>
          </ac:spMkLst>
        </pc:spChg>
        <pc:spChg chg="add mod">
          <ac:chgData name="Tariq Aziz" userId="e643f64b-a5be-4a33-8d21-ae7141dabc20" providerId="ADAL" clId="{84CC6675-28EC-44CA-9CFC-F131C3595AE2}" dt="2025-05-18T06:41:09.306" v="4019"/>
          <ac:spMkLst>
            <pc:docMk/>
            <pc:sldMk cId="3400605026" sldId="297"/>
            <ac:spMk id="6" creationId="{EEE01F5D-1938-2B13-3121-8F1BA72AFEF8}"/>
          </ac:spMkLst>
        </pc:spChg>
      </pc:sldChg>
      <pc:sldChg chg="addSp delSp modSp new mod">
        <pc:chgData name="Tariq Aziz" userId="e643f64b-a5be-4a33-8d21-ae7141dabc20" providerId="ADAL" clId="{84CC6675-28EC-44CA-9CFC-F131C3595AE2}" dt="2025-05-18T06:50:02.240" v="4069" actId="1076"/>
        <pc:sldMkLst>
          <pc:docMk/>
          <pc:sldMk cId="2291260335" sldId="298"/>
        </pc:sldMkLst>
        <pc:spChg chg="del">
          <ac:chgData name="Tariq Aziz" userId="e643f64b-a5be-4a33-8d21-ae7141dabc20" providerId="ADAL" clId="{84CC6675-28EC-44CA-9CFC-F131C3595AE2}" dt="2025-05-18T06:40:09.395" v="3983" actId="478"/>
          <ac:spMkLst>
            <pc:docMk/>
            <pc:sldMk cId="2291260335" sldId="298"/>
            <ac:spMk id="2" creationId="{9BC0CFF8-D55A-38B9-9E75-50FD6F296597}"/>
          </ac:spMkLst>
        </pc:spChg>
        <pc:spChg chg="del">
          <ac:chgData name="Tariq Aziz" userId="e643f64b-a5be-4a33-8d21-ae7141dabc20" providerId="ADAL" clId="{84CC6675-28EC-44CA-9CFC-F131C3595AE2}" dt="2025-05-18T06:40:11.528" v="3984" actId="478"/>
          <ac:spMkLst>
            <pc:docMk/>
            <pc:sldMk cId="2291260335" sldId="298"/>
            <ac:spMk id="3" creationId="{83AD8001-9F9D-51F2-DEB4-01F2162694FE}"/>
          </ac:spMkLst>
        </pc:spChg>
        <pc:spChg chg="add mod">
          <ac:chgData name="Tariq Aziz" userId="e643f64b-a5be-4a33-8d21-ae7141dabc20" providerId="ADAL" clId="{84CC6675-28EC-44CA-9CFC-F131C3595AE2}" dt="2025-05-18T06:50:02.240" v="4069" actId="1076"/>
          <ac:spMkLst>
            <pc:docMk/>
            <pc:sldMk cId="2291260335" sldId="298"/>
            <ac:spMk id="4" creationId="{41A4A176-80D6-DF38-BD27-01C37362C550}"/>
          </ac:spMkLst>
        </pc:spChg>
        <pc:spChg chg="add del mod">
          <ac:chgData name="Tariq Aziz" userId="e643f64b-a5be-4a33-8d21-ae7141dabc20" providerId="ADAL" clId="{84CC6675-28EC-44CA-9CFC-F131C3595AE2}" dt="2025-05-18T06:41:13.850" v="4020" actId="478"/>
          <ac:spMkLst>
            <pc:docMk/>
            <pc:sldMk cId="2291260335" sldId="298"/>
            <ac:spMk id="5" creationId="{A699037C-918C-9458-886C-05134A2744EB}"/>
          </ac:spMkLst>
        </pc:spChg>
        <pc:spChg chg="add mod">
          <ac:chgData name="Tariq Aziz" userId="e643f64b-a5be-4a33-8d21-ae7141dabc20" providerId="ADAL" clId="{84CC6675-28EC-44CA-9CFC-F131C3595AE2}" dt="2025-05-18T06:41:14.530" v="4021"/>
          <ac:spMkLst>
            <pc:docMk/>
            <pc:sldMk cId="2291260335" sldId="298"/>
            <ac:spMk id="6" creationId="{8A7592A2-2AA0-70DA-1B2F-8D41D9AB8746}"/>
          </ac:spMkLst>
        </pc:spChg>
      </pc:sldChg>
      <pc:sldChg chg="addSp delSp modSp new mod">
        <pc:chgData name="Tariq Aziz" userId="e643f64b-a5be-4a33-8d21-ae7141dabc20" providerId="ADAL" clId="{84CC6675-28EC-44CA-9CFC-F131C3595AE2}" dt="2025-05-18T09:59:12.740" v="4165" actId="113"/>
        <pc:sldMkLst>
          <pc:docMk/>
          <pc:sldMk cId="452419185" sldId="299"/>
        </pc:sldMkLst>
        <pc:spChg chg="del">
          <ac:chgData name="Tariq Aziz" userId="e643f64b-a5be-4a33-8d21-ae7141dabc20" providerId="ADAL" clId="{84CC6675-28EC-44CA-9CFC-F131C3595AE2}" dt="2025-05-18T09:54:12.691" v="4103" actId="478"/>
          <ac:spMkLst>
            <pc:docMk/>
            <pc:sldMk cId="452419185" sldId="299"/>
            <ac:spMk id="2" creationId="{08B856D6-0CF4-4E4B-94D8-2262889E6911}"/>
          </ac:spMkLst>
        </pc:spChg>
        <pc:spChg chg="del">
          <ac:chgData name="Tariq Aziz" userId="e643f64b-a5be-4a33-8d21-ae7141dabc20" providerId="ADAL" clId="{84CC6675-28EC-44CA-9CFC-F131C3595AE2}" dt="2025-05-18T09:54:15.687" v="4104" actId="478"/>
          <ac:spMkLst>
            <pc:docMk/>
            <pc:sldMk cId="452419185" sldId="299"/>
            <ac:spMk id="3" creationId="{0A2EE5F3-7120-914E-9C84-06FFD5259F0A}"/>
          </ac:spMkLst>
        </pc:spChg>
        <pc:spChg chg="add mod">
          <ac:chgData name="Tariq Aziz" userId="e643f64b-a5be-4a33-8d21-ae7141dabc20" providerId="ADAL" clId="{84CC6675-28EC-44CA-9CFC-F131C3595AE2}" dt="2025-05-18T09:59:12.740" v="4165" actId="113"/>
          <ac:spMkLst>
            <pc:docMk/>
            <pc:sldMk cId="452419185" sldId="299"/>
            <ac:spMk id="5" creationId="{5FC8BFA4-9E97-8544-6C46-76E9402C00C8}"/>
          </ac:spMkLst>
        </pc:spChg>
        <pc:spChg chg="add mod">
          <ac:chgData name="Tariq Aziz" userId="e643f64b-a5be-4a33-8d21-ae7141dabc20" providerId="ADAL" clId="{84CC6675-28EC-44CA-9CFC-F131C3595AE2}" dt="2025-05-18T09:58:27.406" v="4150" actId="20577"/>
          <ac:spMkLst>
            <pc:docMk/>
            <pc:sldMk cId="452419185" sldId="299"/>
            <ac:spMk id="6" creationId="{5B46B188-1417-6263-E70D-7ED43A029E8D}"/>
          </ac:spMkLst>
        </pc:spChg>
      </pc:sldChg>
      <pc:sldMasterChg chg="setBg modSldLayout">
        <pc:chgData name="Tariq Aziz" userId="e643f64b-a5be-4a33-8d21-ae7141dabc20" providerId="ADAL" clId="{84CC6675-28EC-44CA-9CFC-F131C3595AE2}" dt="2025-05-17T20:00:18.666" v="3445"/>
        <pc:sldMasterMkLst>
          <pc:docMk/>
          <pc:sldMasterMk cId="4026547320" sldId="2147483648"/>
        </pc:sldMasterMkLst>
        <pc:sldLayoutChg chg="setBg">
          <pc:chgData name="Tariq Aziz" userId="e643f64b-a5be-4a33-8d21-ae7141dabc20" providerId="ADAL" clId="{84CC6675-28EC-44CA-9CFC-F131C3595AE2}" dt="2025-05-17T20:00:18.666" v="3445"/>
          <pc:sldLayoutMkLst>
            <pc:docMk/>
            <pc:sldMasterMk cId="4026547320" sldId="2147483648"/>
            <pc:sldLayoutMk cId="2101136796" sldId="2147483649"/>
          </pc:sldLayoutMkLst>
        </pc:sldLayoutChg>
        <pc:sldLayoutChg chg="setBg">
          <pc:chgData name="Tariq Aziz" userId="e643f64b-a5be-4a33-8d21-ae7141dabc20" providerId="ADAL" clId="{84CC6675-28EC-44CA-9CFC-F131C3595AE2}" dt="2025-05-17T20:00:18.666" v="3445"/>
          <pc:sldLayoutMkLst>
            <pc:docMk/>
            <pc:sldMasterMk cId="4026547320" sldId="2147483648"/>
            <pc:sldLayoutMk cId="1288263526" sldId="2147483650"/>
          </pc:sldLayoutMkLst>
        </pc:sldLayoutChg>
        <pc:sldLayoutChg chg="setBg">
          <pc:chgData name="Tariq Aziz" userId="e643f64b-a5be-4a33-8d21-ae7141dabc20" providerId="ADAL" clId="{84CC6675-28EC-44CA-9CFC-F131C3595AE2}" dt="2025-05-17T20:00:18.666" v="3445"/>
          <pc:sldLayoutMkLst>
            <pc:docMk/>
            <pc:sldMasterMk cId="4026547320" sldId="2147483648"/>
            <pc:sldLayoutMk cId="1415372" sldId="2147483651"/>
          </pc:sldLayoutMkLst>
        </pc:sldLayoutChg>
        <pc:sldLayoutChg chg="setBg">
          <pc:chgData name="Tariq Aziz" userId="e643f64b-a5be-4a33-8d21-ae7141dabc20" providerId="ADAL" clId="{84CC6675-28EC-44CA-9CFC-F131C3595AE2}" dt="2025-05-17T20:00:18.666" v="3445"/>
          <pc:sldLayoutMkLst>
            <pc:docMk/>
            <pc:sldMasterMk cId="4026547320" sldId="2147483648"/>
            <pc:sldLayoutMk cId="2499264755" sldId="2147483652"/>
          </pc:sldLayoutMkLst>
        </pc:sldLayoutChg>
        <pc:sldLayoutChg chg="setBg">
          <pc:chgData name="Tariq Aziz" userId="e643f64b-a5be-4a33-8d21-ae7141dabc20" providerId="ADAL" clId="{84CC6675-28EC-44CA-9CFC-F131C3595AE2}" dt="2025-05-17T20:00:18.666" v="3445"/>
          <pc:sldLayoutMkLst>
            <pc:docMk/>
            <pc:sldMasterMk cId="4026547320" sldId="2147483648"/>
            <pc:sldLayoutMk cId="3995609198" sldId="2147483653"/>
          </pc:sldLayoutMkLst>
        </pc:sldLayoutChg>
        <pc:sldLayoutChg chg="setBg">
          <pc:chgData name="Tariq Aziz" userId="e643f64b-a5be-4a33-8d21-ae7141dabc20" providerId="ADAL" clId="{84CC6675-28EC-44CA-9CFC-F131C3595AE2}" dt="2025-05-17T20:00:18.666" v="3445"/>
          <pc:sldLayoutMkLst>
            <pc:docMk/>
            <pc:sldMasterMk cId="4026547320" sldId="2147483648"/>
            <pc:sldLayoutMk cId="2669085937" sldId="2147483654"/>
          </pc:sldLayoutMkLst>
        </pc:sldLayoutChg>
        <pc:sldLayoutChg chg="setBg">
          <pc:chgData name="Tariq Aziz" userId="e643f64b-a5be-4a33-8d21-ae7141dabc20" providerId="ADAL" clId="{84CC6675-28EC-44CA-9CFC-F131C3595AE2}" dt="2025-05-17T20:00:18.666" v="3445"/>
          <pc:sldLayoutMkLst>
            <pc:docMk/>
            <pc:sldMasterMk cId="4026547320" sldId="2147483648"/>
            <pc:sldLayoutMk cId="3095363062" sldId="2147483655"/>
          </pc:sldLayoutMkLst>
        </pc:sldLayoutChg>
        <pc:sldLayoutChg chg="setBg">
          <pc:chgData name="Tariq Aziz" userId="e643f64b-a5be-4a33-8d21-ae7141dabc20" providerId="ADAL" clId="{84CC6675-28EC-44CA-9CFC-F131C3595AE2}" dt="2025-05-17T20:00:18.666" v="3445"/>
          <pc:sldLayoutMkLst>
            <pc:docMk/>
            <pc:sldMasterMk cId="4026547320" sldId="2147483648"/>
            <pc:sldLayoutMk cId="1607862013" sldId="2147483656"/>
          </pc:sldLayoutMkLst>
        </pc:sldLayoutChg>
        <pc:sldLayoutChg chg="setBg">
          <pc:chgData name="Tariq Aziz" userId="e643f64b-a5be-4a33-8d21-ae7141dabc20" providerId="ADAL" clId="{84CC6675-28EC-44CA-9CFC-F131C3595AE2}" dt="2025-05-17T20:00:18.666" v="3445"/>
          <pc:sldLayoutMkLst>
            <pc:docMk/>
            <pc:sldMasterMk cId="4026547320" sldId="2147483648"/>
            <pc:sldLayoutMk cId="450917037" sldId="2147483657"/>
          </pc:sldLayoutMkLst>
        </pc:sldLayoutChg>
        <pc:sldLayoutChg chg="setBg">
          <pc:chgData name="Tariq Aziz" userId="e643f64b-a5be-4a33-8d21-ae7141dabc20" providerId="ADAL" clId="{84CC6675-28EC-44CA-9CFC-F131C3595AE2}" dt="2025-05-17T20:00:18.666" v="3445"/>
          <pc:sldLayoutMkLst>
            <pc:docMk/>
            <pc:sldMasterMk cId="4026547320" sldId="2147483648"/>
            <pc:sldLayoutMk cId="67137583" sldId="2147483658"/>
          </pc:sldLayoutMkLst>
        </pc:sldLayoutChg>
        <pc:sldLayoutChg chg="setBg">
          <pc:chgData name="Tariq Aziz" userId="e643f64b-a5be-4a33-8d21-ae7141dabc20" providerId="ADAL" clId="{84CC6675-28EC-44CA-9CFC-F131C3595AE2}" dt="2025-05-17T20:00:18.666" v="3445"/>
          <pc:sldLayoutMkLst>
            <pc:docMk/>
            <pc:sldMasterMk cId="4026547320" sldId="2147483648"/>
            <pc:sldLayoutMk cId="3541075429" sldId="2147483659"/>
          </pc:sldLayoutMkLst>
        </pc:sldLayoutChg>
      </pc:sldMasterChg>
    </pc:docChg>
  </pc:docChgLst>
  <pc:docChgLst>
    <pc:chgData name="Tariq Aziz" userId="e643f64b-a5be-4a33-8d21-ae7141dabc20" providerId="ADAL" clId="{F6FEA3F9-F475-4A91-89EB-01B0395A1D21}"/>
    <pc:docChg chg="undo custSel addSld delSld modSld addMainMaster delMainMaster">
      <pc:chgData name="Tariq Aziz" userId="e643f64b-a5be-4a33-8d21-ae7141dabc20" providerId="ADAL" clId="{F6FEA3F9-F475-4A91-89EB-01B0395A1D21}" dt="2025-05-10T14:47:20.720" v="1417" actId="2711"/>
      <pc:docMkLst>
        <pc:docMk/>
      </pc:docMkLst>
      <pc:sldChg chg="addSp delSp modSp new mod setBg modClrScheme chgLayout">
        <pc:chgData name="Tariq Aziz" userId="e643f64b-a5be-4a33-8d21-ae7141dabc20" providerId="ADAL" clId="{F6FEA3F9-F475-4A91-89EB-01B0395A1D21}" dt="2025-05-05T05:10:30.711" v="1233" actId="20577"/>
        <pc:sldMkLst>
          <pc:docMk/>
          <pc:sldMk cId="1942243951" sldId="256"/>
        </pc:sldMkLst>
        <pc:spChg chg="add mod">
          <ac:chgData name="Tariq Aziz" userId="e643f64b-a5be-4a33-8d21-ae7141dabc20" providerId="ADAL" clId="{F6FEA3F9-F475-4A91-89EB-01B0395A1D21}" dt="2025-05-04T12:29:51.154" v="92" actId="1076"/>
          <ac:spMkLst>
            <pc:docMk/>
            <pc:sldMk cId="1942243951" sldId="256"/>
            <ac:spMk id="5" creationId="{7EEBAF58-96C3-6033-2DD9-97B0CBF15014}"/>
          </ac:spMkLst>
        </pc:spChg>
        <pc:spChg chg="add mod">
          <ac:chgData name="Tariq Aziz" userId="e643f64b-a5be-4a33-8d21-ae7141dabc20" providerId="ADAL" clId="{F6FEA3F9-F475-4A91-89EB-01B0395A1D21}" dt="2025-05-04T12:29:54.550" v="94" actId="14100"/>
          <ac:spMkLst>
            <pc:docMk/>
            <pc:sldMk cId="1942243951" sldId="256"/>
            <ac:spMk id="83" creationId="{BD308173-ECD7-BFED-2C26-1E6CF20156BF}"/>
          </ac:spMkLst>
        </pc:spChg>
      </pc:sldChg>
      <pc:sldChg chg="addSp delSp modSp new mod setBg">
        <pc:chgData name="Tariq Aziz" userId="e643f64b-a5be-4a33-8d21-ae7141dabc20" providerId="ADAL" clId="{F6FEA3F9-F475-4A91-89EB-01B0395A1D21}" dt="2025-05-05T05:10:49.426" v="1235" actId="255"/>
        <pc:sldMkLst>
          <pc:docMk/>
          <pc:sldMk cId="432297298" sldId="257"/>
        </pc:sldMkLst>
      </pc:sldChg>
      <pc:sldChg chg="new del">
        <pc:chgData name="Tariq Aziz" userId="e643f64b-a5be-4a33-8d21-ae7141dabc20" providerId="ADAL" clId="{F6FEA3F9-F475-4A91-89EB-01B0395A1D21}" dt="2025-05-04T12:09:34.777" v="50" actId="2696"/>
        <pc:sldMkLst>
          <pc:docMk/>
          <pc:sldMk cId="3517480000" sldId="257"/>
        </pc:sldMkLst>
      </pc:sldChg>
      <pc:sldChg chg="addSp delSp modSp new mod setBg">
        <pc:chgData name="Tariq Aziz" userId="e643f64b-a5be-4a33-8d21-ae7141dabc20" providerId="ADAL" clId="{F6FEA3F9-F475-4A91-89EB-01B0395A1D21}" dt="2025-05-05T05:11:47.668" v="1239" actId="20577"/>
        <pc:sldMkLst>
          <pc:docMk/>
          <pc:sldMk cId="3966602694" sldId="258"/>
        </pc:sldMkLst>
      </pc:sldChg>
      <pc:sldChg chg="addSp delSp modSp new mod setBg">
        <pc:chgData name="Tariq Aziz" userId="e643f64b-a5be-4a33-8d21-ae7141dabc20" providerId="ADAL" clId="{F6FEA3F9-F475-4A91-89EB-01B0395A1D21}" dt="2025-05-05T05:12:21.715" v="1247" actId="20577"/>
        <pc:sldMkLst>
          <pc:docMk/>
          <pc:sldMk cId="1191390646" sldId="259"/>
        </pc:sldMkLst>
        <pc:spChg chg="mod">
          <ac:chgData name="Tariq Aziz" userId="e643f64b-a5be-4a33-8d21-ae7141dabc20" providerId="ADAL" clId="{F6FEA3F9-F475-4A91-89EB-01B0395A1D21}" dt="2025-05-05T05:12:21.715" v="1247" actId="20577"/>
          <ac:spMkLst>
            <pc:docMk/>
            <pc:sldMk cId="1191390646" sldId="259"/>
            <ac:spMk id="2" creationId="{F145B747-D2A8-5235-C5BC-880B551AAFC0}"/>
          </ac:spMkLst>
        </pc:spChg>
        <pc:spChg chg="add">
          <ac:chgData name="Tariq Aziz" userId="e643f64b-a5be-4a33-8d21-ae7141dabc20" providerId="ADAL" clId="{F6FEA3F9-F475-4A91-89EB-01B0395A1D21}" dt="2025-05-04T13:13:34.649" v="321" actId="26606"/>
          <ac:spMkLst>
            <pc:docMk/>
            <pc:sldMk cId="1191390646" sldId="259"/>
            <ac:spMk id="72" creationId="{D12DDE76-C203-4047-9998-63900085B5E8}"/>
          </ac:spMkLst>
        </pc:spChg>
        <pc:picChg chg="add mod">
          <ac:chgData name="Tariq Aziz" userId="e643f64b-a5be-4a33-8d21-ae7141dabc20" providerId="ADAL" clId="{F6FEA3F9-F475-4A91-89EB-01B0395A1D21}" dt="2025-05-04T13:13:38.744" v="322" actId="1076"/>
          <ac:picMkLst>
            <pc:docMk/>
            <pc:sldMk cId="1191390646" sldId="259"/>
            <ac:picMk id="65" creationId="{FB53D492-D6F2-D2A4-5E26-BACC8DD7C564}"/>
          </ac:picMkLst>
        </pc:picChg>
      </pc:sldChg>
      <pc:sldChg chg="addSp delSp modSp new mod setBg">
        <pc:chgData name="Tariq Aziz" userId="e643f64b-a5be-4a33-8d21-ae7141dabc20" providerId="ADAL" clId="{F6FEA3F9-F475-4A91-89EB-01B0395A1D21}" dt="2025-05-04T13:20:28.223" v="378" actId="20577"/>
        <pc:sldMkLst>
          <pc:docMk/>
          <pc:sldMk cId="1675213940" sldId="260"/>
        </pc:sldMkLst>
      </pc:sldChg>
      <pc:sldChg chg="addSp delSp modSp new mod setBg">
        <pc:chgData name="Tariq Aziz" userId="e643f64b-a5be-4a33-8d21-ae7141dabc20" providerId="ADAL" clId="{F6FEA3F9-F475-4A91-89EB-01B0395A1D21}" dt="2025-05-04T16:50:52.074" v="675" actId="1076"/>
        <pc:sldMkLst>
          <pc:docMk/>
          <pc:sldMk cId="3097145527" sldId="261"/>
        </pc:sldMkLst>
      </pc:sldChg>
      <pc:sldChg chg="addSp modSp new mod setBg">
        <pc:chgData name="Tariq Aziz" userId="e643f64b-a5be-4a33-8d21-ae7141dabc20" providerId="ADAL" clId="{F6FEA3F9-F475-4A91-89EB-01B0395A1D21}" dt="2025-05-05T05:13:00.421" v="1251" actId="113"/>
        <pc:sldMkLst>
          <pc:docMk/>
          <pc:sldMk cId="3728866642" sldId="262"/>
        </pc:sldMkLst>
      </pc:sldChg>
      <pc:sldChg chg="addSp modSp new del mod">
        <pc:chgData name="Tariq Aziz" userId="e643f64b-a5be-4a33-8d21-ae7141dabc20" providerId="ADAL" clId="{F6FEA3F9-F475-4A91-89EB-01B0395A1D21}" dt="2025-05-04T17:52:54.720" v="751" actId="47"/>
        <pc:sldMkLst>
          <pc:docMk/>
          <pc:sldMk cId="3985460334" sldId="263"/>
        </pc:sldMkLst>
      </pc:sldChg>
      <pc:sldChg chg="addSp delSp modSp add mod">
        <pc:chgData name="Tariq Aziz" userId="e643f64b-a5be-4a33-8d21-ae7141dabc20" providerId="ADAL" clId="{F6FEA3F9-F475-4A91-89EB-01B0395A1D21}" dt="2025-05-04T17:53:22.335" v="755" actId="1076"/>
        <pc:sldMkLst>
          <pc:docMk/>
          <pc:sldMk cId="2727679578" sldId="264"/>
        </pc:sldMkLst>
      </pc:sldChg>
      <pc:sldChg chg="new del">
        <pc:chgData name="Tariq Aziz" userId="e643f64b-a5be-4a33-8d21-ae7141dabc20" providerId="ADAL" clId="{F6FEA3F9-F475-4A91-89EB-01B0395A1D21}" dt="2025-05-04T17:53:34.932" v="757" actId="47"/>
        <pc:sldMkLst>
          <pc:docMk/>
          <pc:sldMk cId="2067843403" sldId="265"/>
        </pc:sldMkLst>
      </pc:sldChg>
      <pc:sldChg chg="addSp delSp modSp new mod setBg">
        <pc:chgData name="Tariq Aziz" userId="e643f64b-a5be-4a33-8d21-ae7141dabc20" providerId="ADAL" clId="{F6FEA3F9-F475-4A91-89EB-01B0395A1D21}" dt="2025-05-06T18:25:51.843" v="1382" actId="14100"/>
        <pc:sldMkLst>
          <pc:docMk/>
          <pc:sldMk cId="3185840071" sldId="265"/>
        </pc:sldMkLst>
      </pc:sldChg>
      <pc:sldChg chg="addSp delSp modSp new mod setBg">
        <pc:chgData name="Tariq Aziz" userId="e643f64b-a5be-4a33-8d21-ae7141dabc20" providerId="ADAL" clId="{F6FEA3F9-F475-4A91-89EB-01B0395A1D21}" dt="2025-05-05T05:14:24.894" v="1253" actId="1076"/>
        <pc:sldMkLst>
          <pc:docMk/>
          <pc:sldMk cId="3336463692" sldId="266"/>
        </pc:sldMkLst>
      </pc:sldChg>
      <pc:sldChg chg="addSp delSp modSp new mod setBg">
        <pc:chgData name="Tariq Aziz" userId="e643f64b-a5be-4a33-8d21-ae7141dabc20" providerId="ADAL" clId="{F6FEA3F9-F475-4A91-89EB-01B0395A1D21}" dt="2025-05-04T19:12:24.136" v="871" actId="1076"/>
        <pc:sldMkLst>
          <pc:docMk/>
          <pc:sldMk cId="3338857796" sldId="267"/>
        </pc:sldMkLst>
      </pc:sldChg>
      <pc:sldChg chg="addSp delSp modSp new del mod setBg">
        <pc:chgData name="Tariq Aziz" userId="e643f64b-a5be-4a33-8d21-ae7141dabc20" providerId="ADAL" clId="{F6FEA3F9-F475-4A91-89EB-01B0395A1D21}" dt="2025-05-04T19:28:14.936" v="917" actId="47"/>
        <pc:sldMkLst>
          <pc:docMk/>
          <pc:sldMk cId="916341093" sldId="268"/>
        </pc:sldMkLst>
      </pc:sldChg>
      <pc:sldChg chg="addSp delSp modSp new mod setBg">
        <pc:chgData name="Tariq Aziz" userId="e643f64b-a5be-4a33-8d21-ae7141dabc20" providerId="ADAL" clId="{F6FEA3F9-F475-4A91-89EB-01B0395A1D21}" dt="2025-05-04T19:34:46.769" v="941" actId="14100"/>
        <pc:sldMkLst>
          <pc:docMk/>
          <pc:sldMk cId="288988037" sldId="269"/>
        </pc:sldMkLst>
      </pc:sldChg>
      <pc:sldChg chg="addSp delSp modSp new mod setBg">
        <pc:chgData name="Tariq Aziz" userId="e643f64b-a5be-4a33-8d21-ae7141dabc20" providerId="ADAL" clId="{F6FEA3F9-F475-4A91-89EB-01B0395A1D21}" dt="2025-05-05T05:15:06.832" v="1254" actId="255"/>
        <pc:sldMkLst>
          <pc:docMk/>
          <pc:sldMk cId="716053624" sldId="270"/>
        </pc:sldMkLst>
        <pc:grpChg chg="add mod">
          <ac:chgData name="Tariq Aziz" userId="e643f64b-a5be-4a33-8d21-ae7141dabc20" providerId="ADAL" clId="{F6FEA3F9-F475-4A91-89EB-01B0395A1D21}" dt="2025-05-04T19:43:20.265" v="978" actId="2711"/>
          <ac:grpSpMkLst>
            <pc:docMk/>
            <pc:sldMk cId="716053624" sldId="270"/>
            <ac:grpSpMk id="14" creationId="{6258F736-B256-8039-9DC6-F4E49A5C5AD5}"/>
          </ac:grpSpMkLst>
        </pc:grpChg>
        <pc:picChg chg="add mod ord">
          <ac:chgData name="Tariq Aziz" userId="e643f64b-a5be-4a33-8d21-ae7141dabc20" providerId="ADAL" clId="{F6FEA3F9-F475-4A91-89EB-01B0395A1D21}" dt="2025-05-04T19:44:53.767" v="988" actId="1076"/>
          <ac:picMkLst>
            <pc:docMk/>
            <pc:sldMk cId="716053624" sldId="270"/>
            <ac:picMk id="5" creationId="{CC574294-7E50-FCC9-5B53-65303F58B9CA}"/>
          </ac:picMkLst>
        </pc:picChg>
      </pc:sldChg>
      <pc:sldChg chg="addSp delSp modSp new mod setBg">
        <pc:chgData name="Tariq Aziz" userId="e643f64b-a5be-4a33-8d21-ae7141dabc20" providerId="ADAL" clId="{F6FEA3F9-F475-4A91-89EB-01B0395A1D21}" dt="2025-05-06T10:31:30.865" v="1381" actId="1076"/>
        <pc:sldMkLst>
          <pc:docMk/>
          <pc:sldMk cId="1585796247" sldId="271"/>
        </pc:sldMkLst>
        <pc:spChg chg="add mod">
          <ac:chgData name="Tariq Aziz" userId="e643f64b-a5be-4a33-8d21-ae7141dabc20" providerId="ADAL" clId="{F6FEA3F9-F475-4A91-89EB-01B0395A1D21}" dt="2025-05-06T10:17:53.751" v="1367" actId="2711"/>
          <ac:spMkLst>
            <pc:docMk/>
            <pc:sldMk cId="1585796247" sldId="271"/>
            <ac:spMk id="52" creationId="{0288C6B4-AFC3-407F-A595-EFFD38D4CCAF}"/>
          </ac:spMkLst>
        </pc:spChg>
        <pc:spChg chg="add mod">
          <ac:chgData name="Tariq Aziz" userId="e643f64b-a5be-4a33-8d21-ae7141dabc20" providerId="ADAL" clId="{F6FEA3F9-F475-4A91-89EB-01B0395A1D21}" dt="2025-05-06T10:17:53.751" v="1367" actId="2711"/>
          <ac:spMkLst>
            <pc:docMk/>
            <pc:sldMk cId="1585796247" sldId="271"/>
            <ac:spMk id="53" creationId="{CF236821-17FE-429B-8D2C-08E13A64EA40}"/>
          </ac:spMkLst>
        </pc:spChg>
        <pc:spChg chg="add mod">
          <ac:chgData name="Tariq Aziz" userId="e643f64b-a5be-4a33-8d21-ae7141dabc20" providerId="ADAL" clId="{F6FEA3F9-F475-4A91-89EB-01B0395A1D21}" dt="2025-05-06T10:17:53.751" v="1367" actId="2711"/>
          <ac:spMkLst>
            <pc:docMk/>
            <pc:sldMk cId="1585796247" sldId="271"/>
            <ac:spMk id="54" creationId="{C0BDBCD2-E081-43AB-9119-C55465E59757}"/>
          </ac:spMkLst>
        </pc:spChg>
        <pc:spChg chg="add mod">
          <ac:chgData name="Tariq Aziz" userId="e643f64b-a5be-4a33-8d21-ae7141dabc20" providerId="ADAL" clId="{F6FEA3F9-F475-4A91-89EB-01B0395A1D21}" dt="2025-05-06T10:17:53.751" v="1367" actId="2711"/>
          <ac:spMkLst>
            <pc:docMk/>
            <pc:sldMk cId="1585796247" sldId="271"/>
            <ac:spMk id="55" creationId="{98E79BE4-34FE-485A-98A5-92CE8F7C4743}"/>
          </ac:spMkLst>
        </pc:spChg>
        <pc:spChg chg="add mod">
          <ac:chgData name="Tariq Aziz" userId="e643f64b-a5be-4a33-8d21-ae7141dabc20" providerId="ADAL" clId="{F6FEA3F9-F475-4A91-89EB-01B0395A1D21}" dt="2025-05-06T10:17:53.751" v="1367" actId="2711"/>
          <ac:spMkLst>
            <pc:docMk/>
            <pc:sldMk cId="1585796247" sldId="271"/>
            <ac:spMk id="56" creationId="{7A5F0580-5EE9-419F-96EE-B6529EF6E7D0}"/>
          </ac:spMkLst>
        </pc:spChg>
        <pc:picChg chg="add mod">
          <ac:chgData name="Tariq Aziz" userId="e643f64b-a5be-4a33-8d21-ae7141dabc20" providerId="ADAL" clId="{F6FEA3F9-F475-4A91-89EB-01B0395A1D21}" dt="2025-05-06T10:31:30.865" v="1381" actId="1076"/>
          <ac:picMkLst>
            <pc:docMk/>
            <pc:sldMk cId="1585796247" sldId="271"/>
            <ac:picMk id="5" creationId="{6AB3A46E-9BD5-0D04-50FA-5774B6AD6A72}"/>
          </ac:picMkLst>
        </pc:picChg>
      </pc:sldChg>
      <pc:sldChg chg="addSp delSp modSp new mod setBg">
        <pc:chgData name="Tariq Aziz" userId="e643f64b-a5be-4a33-8d21-ae7141dabc20" providerId="ADAL" clId="{F6FEA3F9-F475-4A91-89EB-01B0395A1D21}" dt="2025-05-05T05:16:10.040" v="1344" actId="20577"/>
        <pc:sldMkLst>
          <pc:docMk/>
          <pc:sldMk cId="4156016146" sldId="272"/>
        </pc:sldMkLst>
        <pc:spChg chg="mod">
          <ac:chgData name="Tariq Aziz" userId="e643f64b-a5be-4a33-8d21-ae7141dabc20" providerId="ADAL" clId="{F6FEA3F9-F475-4A91-89EB-01B0395A1D21}" dt="2025-05-04T20:06:36.610" v="1082" actId="2711"/>
          <ac:spMkLst>
            <pc:docMk/>
            <pc:sldMk cId="4156016146" sldId="272"/>
            <ac:spMk id="2" creationId="{B13D48E0-FF65-8690-098B-A9B295CB9C2F}"/>
          </ac:spMkLst>
        </pc:spChg>
        <pc:spChg chg="add mod">
          <ac:chgData name="Tariq Aziz" userId="e643f64b-a5be-4a33-8d21-ae7141dabc20" providerId="ADAL" clId="{F6FEA3F9-F475-4A91-89EB-01B0395A1D21}" dt="2025-05-05T05:16:10.040" v="1344" actId="20577"/>
          <ac:spMkLst>
            <pc:docMk/>
            <pc:sldMk cId="4156016146" sldId="272"/>
            <ac:spMk id="3" creationId="{320B1341-558C-CC14-7046-D793AAD5E852}"/>
          </ac:spMkLst>
        </pc:spChg>
        <pc:spChg chg="add mod">
          <ac:chgData name="Tariq Aziz" userId="e643f64b-a5be-4a33-8d21-ae7141dabc20" providerId="ADAL" clId="{F6FEA3F9-F475-4A91-89EB-01B0395A1D21}" dt="2025-05-04T20:06:36.610" v="1082" actId="2711"/>
          <ac:spMkLst>
            <pc:docMk/>
            <pc:sldMk cId="4156016146" sldId="272"/>
            <ac:spMk id="34" creationId="{04812C46-200A-4DEB-A05E-3ED6C68C2387}"/>
          </ac:spMkLst>
        </pc:spChg>
        <pc:spChg chg="add mod">
          <ac:chgData name="Tariq Aziz" userId="e643f64b-a5be-4a33-8d21-ae7141dabc20" providerId="ADAL" clId="{F6FEA3F9-F475-4A91-89EB-01B0395A1D21}" dt="2025-05-04T20:06:36.610" v="1082" actId="2711"/>
          <ac:spMkLst>
            <pc:docMk/>
            <pc:sldMk cId="4156016146" sldId="272"/>
            <ac:spMk id="35" creationId="{D1EA859B-E555-4109-94F3-6700E046E008}"/>
          </ac:spMkLst>
        </pc:spChg>
        <pc:picChg chg="add mod ord">
          <ac:chgData name="Tariq Aziz" userId="e643f64b-a5be-4a33-8d21-ae7141dabc20" providerId="ADAL" clId="{F6FEA3F9-F475-4A91-89EB-01B0395A1D21}" dt="2025-05-04T20:06:36.610" v="1082" actId="2711"/>
          <ac:picMkLst>
            <pc:docMk/>
            <pc:sldMk cId="4156016146" sldId="272"/>
            <ac:picMk id="5" creationId="{AC1DED27-78C0-0BEB-B957-D9E03E025D28}"/>
          </ac:picMkLst>
        </pc:picChg>
      </pc:sldChg>
      <pc:sldChg chg="new del">
        <pc:chgData name="Tariq Aziz" userId="e643f64b-a5be-4a33-8d21-ae7141dabc20" providerId="ADAL" clId="{F6FEA3F9-F475-4A91-89EB-01B0395A1D21}" dt="2025-05-04T20:00:15.942" v="1018" actId="47"/>
        <pc:sldMkLst>
          <pc:docMk/>
          <pc:sldMk cId="12676949" sldId="273"/>
        </pc:sldMkLst>
      </pc:sldChg>
      <pc:sldChg chg="addSp delSp modSp add mod setBg">
        <pc:chgData name="Tariq Aziz" userId="e643f64b-a5be-4a33-8d21-ae7141dabc20" providerId="ADAL" clId="{F6FEA3F9-F475-4A91-89EB-01B0395A1D21}" dt="2025-05-04T20:03:57.478" v="1065" actId="113"/>
        <pc:sldMkLst>
          <pc:docMk/>
          <pc:sldMk cId="2695897871" sldId="274"/>
        </pc:sldMkLst>
        <pc:spChg chg="mod">
          <ac:chgData name="Tariq Aziz" userId="e643f64b-a5be-4a33-8d21-ae7141dabc20" providerId="ADAL" clId="{F6FEA3F9-F475-4A91-89EB-01B0395A1D21}" dt="2025-05-04T20:01:56.313" v="1044" actId="1076"/>
          <ac:spMkLst>
            <pc:docMk/>
            <pc:sldMk cId="2695897871" sldId="274"/>
            <ac:spMk id="95" creationId="{6069FE63-CE48-4C85-9CD6-7D807E6DD4BB}"/>
          </ac:spMkLst>
        </pc:spChg>
        <pc:spChg chg="mod">
          <ac:chgData name="Tariq Aziz" userId="e643f64b-a5be-4a33-8d21-ae7141dabc20" providerId="ADAL" clId="{F6FEA3F9-F475-4A91-89EB-01B0395A1D21}" dt="2025-05-04T20:02:03.869" v="1046" actId="1076"/>
          <ac:spMkLst>
            <pc:docMk/>
            <pc:sldMk cId="2695897871" sldId="274"/>
            <ac:spMk id="96" creationId="{D27743FD-EFC1-4A54-B443-13AE191983E2}"/>
          </ac:spMkLst>
        </pc:spChg>
        <pc:spChg chg="mod">
          <ac:chgData name="Tariq Aziz" userId="e643f64b-a5be-4a33-8d21-ae7141dabc20" providerId="ADAL" clId="{F6FEA3F9-F475-4A91-89EB-01B0395A1D21}" dt="2025-05-04T20:02:10.842" v="1048" actId="1076"/>
          <ac:spMkLst>
            <pc:docMk/>
            <pc:sldMk cId="2695897871" sldId="274"/>
            <ac:spMk id="97" creationId="{7453400F-0638-4655-8DC9-D8620F5F7A6B}"/>
          </ac:spMkLst>
        </pc:spChg>
      </pc:sldChg>
      <pc:sldChg chg="addSp delSp modSp new mod setBg">
        <pc:chgData name="Tariq Aziz" userId="e643f64b-a5be-4a33-8d21-ae7141dabc20" providerId="ADAL" clId="{F6FEA3F9-F475-4A91-89EB-01B0395A1D21}" dt="2025-05-05T05:09:00.624" v="1212" actId="20577"/>
        <pc:sldMkLst>
          <pc:docMk/>
          <pc:sldMk cId="2349345675" sldId="275"/>
        </pc:sldMkLst>
      </pc:sldChg>
      <pc:sldChg chg="addSp modSp new mod setBg">
        <pc:chgData name="Tariq Aziz" userId="e643f64b-a5be-4a33-8d21-ae7141dabc20" providerId="ADAL" clId="{F6FEA3F9-F475-4A91-89EB-01B0395A1D21}" dt="2025-05-05T05:09:42.957" v="1231" actId="20577"/>
        <pc:sldMkLst>
          <pc:docMk/>
          <pc:sldMk cId="3352335674" sldId="276"/>
        </pc:sldMkLst>
      </pc:sldChg>
      <pc:sldChg chg="new del">
        <pc:chgData name="Tariq Aziz" userId="e643f64b-a5be-4a33-8d21-ae7141dabc20" providerId="ADAL" clId="{F6FEA3F9-F475-4A91-89EB-01B0395A1D21}" dt="2025-05-05T04:56:21.248" v="1128" actId="47"/>
        <pc:sldMkLst>
          <pc:docMk/>
          <pc:sldMk cId="2130040245" sldId="277"/>
        </pc:sldMkLst>
      </pc:sldChg>
      <pc:sldChg chg="addSp delSp modSp add mod">
        <pc:chgData name="Tariq Aziz" userId="e643f64b-a5be-4a33-8d21-ae7141dabc20" providerId="ADAL" clId="{F6FEA3F9-F475-4A91-89EB-01B0395A1D21}" dt="2025-05-05T05:07:24.955" v="1193" actId="255"/>
        <pc:sldMkLst>
          <pc:docMk/>
          <pc:sldMk cId="2748126387" sldId="278"/>
        </pc:sldMkLst>
        <pc:spChg chg="add mod">
          <ac:chgData name="Tariq Aziz" userId="e643f64b-a5be-4a33-8d21-ae7141dabc20" providerId="ADAL" clId="{F6FEA3F9-F475-4A91-89EB-01B0395A1D21}" dt="2025-05-05T05:07:24.955" v="1193" actId="255"/>
          <ac:spMkLst>
            <pc:docMk/>
            <pc:sldMk cId="2748126387" sldId="278"/>
            <ac:spMk id="2" creationId="{9C70AA2C-73F5-AEBB-F6C5-66001B870225}"/>
          </ac:spMkLst>
        </pc:spChg>
        <pc:spChg chg="add mod">
          <ac:chgData name="Tariq Aziz" userId="e643f64b-a5be-4a33-8d21-ae7141dabc20" providerId="ADAL" clId="{F6FEA3F9-F475-4A91-89EB-01B0395A1D21}" dt="2025-05-05T05:07:24.955" v="1193" actId="255"/>
          <ac:spMkLst>
            <pc:docMk/>
            <pc:sldMk cId="2748126387" sldId="278"/>
            <ac:spMk id="3" creationId="{12A027B5-BC60-B2ED-4523-D033531E6920}"/>
          </ac:spMkLst>
        </pc:spChg>
      </pc:sldChg>
      <pc:sldChg chg="addSp delSp modSp new mod setBg">
        <pc:chgData name="Tariq Aziz" userId="e643f64b-a5be-4a33-8d21-ae7141dabc20" providerId="ADAL" clId="{F6FEA3F9-F475-4A91-89EB-01B0395A1D21}" dt="2025-05-10T14:47:20.720" v="1417" actId="2711"/>
        <pc:sldMkLst>
          <pc:docMk/>
          <pc:sldMk cId="3744670184" sldId="279"/>
        </pc:sldMkLst>
        <pc:spChg chg="add del">
          <ac:chgData name="Tariq Aziz" userId="e643f64b-a5be-4a33-8d21-ae7141dabc20" providerId="ADAL" clId="{F6FEA3F9-F475-4A91-89EB-01B0395A1D21}" dt="2025-05-10T14:46:52.234" v="1415" actId="26606"/>
          <ac:spMkLst>
            <pc:docMk/>
            <pc:sldMk cId="3744670184" sldId="279"/>
            <ac:spMk id="24" creationId="{F3060C83-F051-4F0E-ABAD-AA0DFC48B218}"/>
          </ac:spMkLst>
        </pc:spChg>
        <pc:spChg chg="add del">
          <ac:chgData name="Tariq Aziz" userId="e643f64b-a5be-4a33-8d21-ae7141dabc20" providerId="ADAL" clId="{F6FEA3F9-F475-4A91-89EB-01B0395A1D21}" dt="2025-05-10T14:46:52.234" v="1415" actId="26606"/>
          <ac:spMkLst>
            <pc:docMk/>
            <pc:sldMk cId="3744670184" sldId="279"/>
            <ac:spMk id="25" creationId="{83C98ABE-055B-441F-B07E-44F97F083C39}"/>
          </ac:spMkLst>
        </pc:spChg>
        <pc:spChg chg="add del">
          <ac:chgData name="Tariq Aziz" userId="e643f64b-a5be-4a33-8d21-ae7141dabc20" providerId="ADAL" clId="{F6FEA3F9-F475-4A91-89EB-01B0395A1D21}" dt="2025-05-10T14:46:52.234" v="1415" actId="26606"/>
          <ac:spMkLst>
            <pc:docMk/>
            <pc:sldMk cId="3744670184" sldId="279"/>
            <ac:spMk id="26" creationId="{29FDB030-9B49-4CED-8CCD-4D99382388AC}"/>
          </ac:spMkLst>
        </pc:spChg>
        <pc:spChg chg="add del">
          <ac:chgData name="Tariq Aziz" userId="e643f64b-a5be-4a33-8d21-ae7141dabc20" providerId="ADAL" clId="{F6FEA3F9-F475-4A91-89EB-01B0395A1D21}" dt="2025-05-10T14:46:52.234" v="1415" actId="26606"/>
          <ac:spMkLst>
            <pc:docMk/>
            <pc:sldMk cId="3744670184" sldId="279"/>
            <ac:spMk id="27" creationId="{3783CA14-24A1-485C-8B30-D6A5D87987AD}"/>
          </ac:spMkLst>
        </pc:spChg>
        <pc:spChg chg="add del">
          <ac:chgData name="Tariq Aziz" userId="e643f64b-a5be-4a33-8d21-ae7141dabc20" providerId="ADAL" clId="{F6FEA3F9-F475-4A91-89EB-01B0395A1D21}" dt="2025-05-10T14:46:52.234" v="1415" actId="26606"/>
          <ac:spMkLst>
            <pc:docMk/>
            <pc:sldMk cId="3744670184" sldId="279"/>
            <ac:spMk id="28" creationId="{9A97C86A-04D6-40F7-AE84-31AB43E6A846}"/>
          </ac:spMkLst>
        </pc:spChg>
        <pc:spChg chg="add del">
          <ac:chgData name="Tariq Aziz" userId="e643f64b-a5be-4a33-8d21-ae7141dabc20" providerId="ADAL" clId="{F6FEA3F9-F475-4A91-89EB-01B0395A1D21}" dt="2025-05-10T14:46:52.234" v="1415" actId="26606"/>
          <ac:spMkLst>
            <pc:docMk/>
            <pc:sldMk cId="3744670184" sldId="279"/>
            <ac:spMk id="29" creationId="{FF9F2414-84E8-453E-B1F3-389FDE8192D9}"/>
          </ac:spMkLst>
        </pc:spChg>
        <pc:spChg chg="add del">
          <ac:chgData name="Tariq Aziz" userId="e643f64b-a5be-4a33-8d21-ae7141dabc20" providerId="ADAL" clId="{F6FEA3F9-F475-4A91-89EB-01B0395A1D21}" dt="2025-05-10T14:46:52.234" v="1415" actId="26606"/>
          <ac:spMkLst>
            <pc:docMk/>
            <pc:sldMk cId="3744670184" sldId="279"/>
            <ac:spMk id="30" creationId="{3ECA69A1-7536-43AC-85EF-C7106179F5ED}"/>
          </ac:spMkLst>
        </pc:spChg>
      </pc:sldChg>
      <pc:sldMasterChg chg="add del addSldLayout delSldLayout">
        <pc:chgData name="Tariq Aziz" userId="e643f64b-a5be-4a33-8d21-ae7141dabc20" providerId="ADAL" clId="{F6FEA3F9-F475-4A91-89EB-01B0395A1D21}" dt="2025-05-04T12:01:46.834" v="33" actId="26606"/>
        <pc:sldMasterMkLst>
          <pc:docMk/>
          <pc:sldMasterMk cId="4026547320" sldId="2147483648"/>
        </pc:sldMasterMkLst>
        <pc:sldLayoutChg chg="add del">
          <pc:chgData name="Tariq Aziz" userId="e643f64b-a5be-4a33-8d21-ae7141dabc20" providerId="ADAL" clId="{F6FEA3F9-F475-4A91-89EB-01B0395A1D21}" dt="2025-05-04T12:01:46.834" v="33" actId="26606"/>
          <pc:sldLayoutMkLst>
            <pc:docMk/>
            <pc:sldMasterMk cId="4026547320" sldId="2147483648"/>
            <pc:sldLayoutMk cId="2101136796" sldId="2147483649"/>
          </pc:sldLayoutMkLst>
        </pc:sldLayoutChg>
        <pc:sldLayoutChg chg="add del">
          <pc:chgData name="Tariq Aziz" userId="e643f64b-a5be-4a33-8d21-ae7141dabc20" providerId="ADAL" clId="{F6FEA3F9-F475-4A91-89EB-01B0395A1D21}" dt="2025-05-04T12:01:46.834" v="33" actId="26606"/>
          <pc:sldLayoutMkLst>
            <pc:docMk/>
            <pc:sldMasterMk cId="4026547320" sldId="2147483648"/>
            <pc:sldLayoutMk cId="1288263526" sldId="2147483650"/>
          </pc:sldLayoutMkLst>
        </pc:sldLayoutChg>
        <pc:sldLayoutChg chg="add del">
          <pc:chgData name="Tariq Aziz" userId="e643f64b-a5be-4a33-8d21-ae7141dabc20" providerId="ADAL" clId="{F6FEA3F9-F475-4A91-89EB-01B0395A1D21}" dt="2025-05-04T12:01:46.834" v="33" actId="26606"/>
          <pc:sldLayoutMkLst>
            <pc:docMk/>
            <pc:sldMasterMk cId="4026547320" sldId="2147483648"/>
            <pc:sldLayoutMk cId="1415372" sldId="2147483651"/>
          </pc:sldLayoutMkLst>
        </pc:sldLayoutChg>
        <pc:sldLayoutChg chg="add del">
          <pc:chgData name="Tariq Aziz" userId="e643f64b-a5be-4a33-8d21-ae7141dabc20" providerId="ADAL" clId="{F6FEA3F9-F475-4A91-89EB-01B0395A1D21}" dt="2025-05-04T12:01:46.834" v="33" actId="26606"/>
          <pc:sldLayoutMkLst>
            <pc:docMk/>
            <pc:sldMasterMk cId="4026547320" sldId="2147483648"/>
            <pc:sldLayoutMk cId="2499264755" sldId="2147483652"/>
          </pc:sldLayoutMkLst>
        </pc:sldLayoutChg>
        <pc:sldLayoutChg chg="add del">
          <pc:chgData name="Tariq Aziz" userId="e643f64b-a5be-4a33-8d21-ae7141dabc20" providerId="ADAL" clId="{F6FEA3F9-F475-4A91-89EB-01B0395A1D21}" dt="2025-05-04T12:01:46.834" v="33" actId="26606"/>
          <pc:sldLayoutMkLst>
            <pc:docMk/>
            <pc:sldMasterMk cId="4026547320" sldId="2147483648"/>
            <pc:sldLayoutMk cId="3995609198" sldId="2147483653"/>
          </pc:sldLayoutMkLst>
        </pc:sldLayoutChg>
        <pc:sldLayoutChg chg="add del">
          <pc:chgData name="Tariq Aziz" userId="e643f64b-a5be-4a33-8d21-ae7141dabc20" providerId="ADAL" clId="{F6FEA3F9-F475-4A91-89EB-01B0395A1D21}" dt="2025-05-04T12:01:46.834" v="33" actId="26606"/>
          <pc:sldLayoutMkLst>
            <pc:docMk/>
            <pc:sldMasterMk cId="4026547320" sldId="2147483648"/>
            <pc:sldLayoutMk cId="2669085937" sldId="2147483654"/>
          </pc:sldLayoutMkLst>
        </pc:sldLayoutChg>
        <pc:sldLayoutChg chg="add del">
          <pc:chgData name="Tariq Aziz" userId="e643f64b-a5be-4a33-8d21-ae7141dabc20" providerId="ADAL" clId="{F6FEA3F9-F475-4A91-89EB-01B0395A1D21}" dt="2025-05-04T12:01:46.834" v="33" actId="26606"/>
          <pc:sldLayoutMkLst>
            <pc:docMk/>
            <pc:sldMasterMk cId="4026547320" sldId="2147483648"/>
            <pc:sldLayoutMk cId="3095363062" sldId="2147483655"/>
          </pc:sldLayoutMkLst>
        </pc:sldLayoutChg>
        <pc:sldLayoutChg chg="add del">
          <pc:chgData name="Tariq Aziz" userId="e643f64b-a5be-4a33-8d21-ae7141dabc20" providerId="ADAL" clId="{F6FEA3F9-F475-4A91-89EB-01B0395A1D21}" dt="2025-05-04T12:01:46.834" v="33" actId="26606"/>
          <pc:sldLayoutMkLst>
            <pc:docMk/>
            <pc:sldMasterMk cId="4026547320" sldId="2147483648"/>
            <pc:sldLayoutMk cId="1607862013" sldId="2147483656"/>
          </pc:sldLayoutMkLst>
        </pc:sldLayoutChg>
        <pc:sldLayoutChg chg="add del">
          <pc:chgData name="Tariq Aziz" userId="e643f64b-a5be-4a33-8d21-ae7141dabc20" providerId="ADAL" clId="{F6FEA3F9-F475-4A91-89EB-01B0395A1D21}" dt="2025-05-04T12:01:46.834" v="33" actId="26606"/>
          <pc:sldLayoutMkLst>
            <pc:docMk/>
            <pc:sldMasterMk cId="4026547320" sldId="2147483648"/>
            <pc:sldLayoutMk cId="450917037" sldId="2147483657"/>
          </pc:sldLayoutMkLst>
        </pc:sldLayoutChg>
        <pc:sldLayoutChg chg="add del">
          <pc:chgData name="Tariq Aziz" userId="e643f64b-a5be-4a33-8d21-ae7141dabc20" providerId="ADAL" clId="{F6FEA3F9-F475-4A91-89EB-01B0395A1D21}" dt="2025-05-04T12:01:46.834" v="33" actId="26606"/>
          <pc:sldLayoutMkLst>
            <pc:docMk/>
            <pc:sldMasterMk cId="4026547320" sldId="2147483648"/>
            <pc:sldLayoutMk cId="67137583" sldId="2147483658"/>
          </pc:sldLayoutMkLst>
        </pc:sldLayoutChg>
        <pc:sldLayoutChg chg="add del">
          <pc:chgData name="Tariq Aziz" userId="e643f64b-a5be-4a33-8d21-ae7141dabc20" providerId="ADAL" clId="{F6FEA3F9-F475-4A91-89EB-01B0395A1D21}" dt="2025-05-04T12:01:46.834" v="33" actId="26606"/>
          <pc:sldLayoutMkLst>
            <pc:docMk/>
            <pc:sldMasterMk cId="4026547320" sldId="2147483648"/>
            <pc:sldLayoutMk cId="3541075429" sldId="2147483659"/>
          </pc:sldLayoutMkLst>
        </pc:sldLayoutChg>
      </pc:sldMasterChg>
      <pc:sldMasterChg chg="add del addSldLayout delSldLayout">
        <pc:chgData name="Tariq Aziz" userId="e643f64b-a5be-4a33-8d21-ae7141dabc20" providerId="ADAL" clId="{F6FEA3F9-F475-4A91-89EB-01B0395A1D21}" dt="2025-05-04T11:43:39.749" v="21" actId="26606"/>
        <pc:sldMasterMkLst>
          <pc:docMk/>
          <pc:sldMasterMk cId="633281128" sldId="2147483712"/>
        </pc:sldMasterMkLst>
        <pc:sldLayoutChg chg="add del">
          <pc:chgData name="Tariq Aziz" userId="e643f64b-a5be-4a33-8d21-ae7141dabc20" providerId="ADAL" clId="{F6FEA3F9-F475-4A91-89EB-01B0395A1D21}" dt="2025-05-04T11:43:39.749" v="21" actId="26606"/>
          <pc:sldLayoutMkLst>
            <pc:docMk/>
            <pc:sldMasterMk cId="633281128" sldId="2147483712"/>
            <pc:sldLayoutMk cId="3883959119" sldId="2147483701"/>
          </pc:sldLayoutMkLst>
        </pc:sldLayoutChg>
        <pc:sldLayoutChg chg="add del">
          <pc:chgData name="Tariq Aziz" userId="e643f64b-a5be-4a33-8d21-ae7141dabc20" providerId="ADAL" clId="{F6FEA3F9-F475-4A91-89EB-01B0395A1D21}" dt="2025-05-04T11:43:39.749" v="21" actId="26606"/>
          <pc:sldLayoutMkLst>
            <pc:docMk/>
            <pc:sldMasterMk cId="633281128" sldId="2147483712"/>
            <pc:sldLayoutMk cId="2872562405" sldId="2147483702"/>
          </pc:sldLayoutMkLst>
        </pc:sldLayoutChg>
        <pc:sldLayoutChg chg="add del">
          <pc:chgData name="Tariq Aziz" userId="e643f64b-a5be-4a33-8d21-ae7141dabc20" providerId="ADAL" clId="{F6FEA3F9-F475-4A91-89EB-01B0395A1D21}" dt="2025-05-04T11:43:39.749" v="21" actId="26606"/>
          <pc:sldLayoutMkLst>
            <pc:docMk/>
            <pc:sldMasterMk cId="633281128" sldId="2147483712"/>
            <pc:sldLayoutMk cId="1338368730" sldId="2147483703"/>
          </pc:sldLayoutMkLst>
        </pc:sldLayoutChg>
        <pc:sldLayoutChg chg="add del">
          <pc:chgData name="Tariq Aziz" userId="e643f64b-a5be-4a33-8d21-ae7141dabc20" providerId="ADAL" clId="{F6FEA3F9-F475-4A91-89EB-01B0395A1D21}" dt="2025-05-04T11:43:39.749" v="21" actId="26606"/>
          <pc:sldLayoutMkLst>
            <pc:docMk/>
            <pc:sldMasterMk cId="633281128" sldId="2147483712"/>
            <pc:sldLayoutMk cId="3329989778" sldId="2147483704"/>
          </pc:sldLayoutMkLst>
        </pc:sldLayoutChg>
        <pc:sldLayoutChg chg="add del">
          <pc:chgData name="Tariq Aziz" userId="e643f64b-a5be-4a33-8d21-ae7141dabc20" providerId="ADAL" clId="{F6FEA3F9-F475-4A91-89EB-01B0395A1D21}" dt="2025-05-04T11:43:39.749" v="21" actId="26606"/>
          <pc:sldLayoutMkLst>
            <pc:docMk/>
            <pc:sldMasterMk cId="633281128" sldId="2147483712"/>
            <pc:sldLayoutMk cId="1406634959" sldId="2147483705"/>
          </pc:sldLayoutMkLst>
        </pc:sldLayoutChg>
        <pc:sldLayoutChg chg="add del">
          <pc:chgData name="Tariq Aziz" userId="e643f64b-a5be-4a33-8d21-ae7141dabc20" providerId="ADAL" clId="{F6FEA3F9-F475-4A91-89EB-01B0395A1D21}" dt="2025-05-04T11:43:39.749" v="21" actId="26606"/>
          <pc:sldLayoutMkLst>
            <pc:docMk/>
            <pc:sldMasterMk cId="633281128" sldId="2147483712"/>
            <pc:sldLayoutMk cId="1642552159" sldId="2147483706"/>
          </pc:sldLayoutMkLst>
        </pc:sldLayoutChg>
        <pc:sldLayoutChg chg="add del">
          <pc:chgData name="Tariq Aziz" userId="e643f64b-a5be-4a33-8d21-ae7141dabc20" providerId="ADAL" clId="{F6FEA3F9-F475-4A91-89EB-01B0395A1D21}" dt="2025-05-04T11:43:39.749" v="21" actId="26606"/>
          <pc:sldLayoutMkLst>
            <pc:docMk/>
            <pc:sldMasterMk cId="633281128" sldId="2147483712"/>
            <pc:sldLayoutMk cId="987993704" sldId="2147483707"/>
          </pc:sldLayoutMkLst>
        </pc:sldLayoutChg>
        <pc:sldLayoutChg chg="add del">
          <pc:chgData name="Tariq Aziz" userId="e643f64b-a5be-4a33-8d21-ae7141dabc20" providerId="ADAL" clId="{F6FEA3F9-F475-4A91-89EB-01B0395A1D21}" dt="2025-05-04T11:43:39.749" v="21" actId="26606"/>
          <pc:sldLayoutMkLst>
            <pc:docMk/>
            <pc:sldMasterMk cId="633281128" sldId="2147483712"/>
            <pc:sldLayoutMk cId="1195464063" sldId="2147483708"/>
          </pc:sldLayoutMkLst>
        </pc:sldLayoutChg>
        <pc:sldLayoutChg chg="add del">
          <pc:chgData name="Tariq Aziz" userId="e643f64b-a5be-4a33-8d21-ae7141dabc20" providerId="ADAL" clId="{F6FEA3F9-F475-4A91-89EB-01B0395A1D21}" dt="2025-05-04T11:43:39.749" v="21" actId="26606"/>
          <pc:sldLayoutMkLst>
            <pc:docMk/>
            <pc:sldMasterMk cId="633281128" sldId="2147483712"/>
            <pc:sldLayoutMk cId="2807728001" sldId="2147483709"/>
          </pc:sldLayoutMkLst>
        </pc:sldLayoutChg>
        <pc:sldLayoutChg chg="add del">
          <pc:chgData name="Tariq Aziz" userId="e643f64b-a5be-4a33-8d21-ae7141dabc20" providerId="ADAL" clId="{F6FEA3F9-F475-4A91-89EB-01B0395A1D21}" dt="2025-05-04T11:43:39.749" v="21" actId="26606"/>
          <pc:sldLayoutMkLst>
            <pc:docMk/>
            <pc:sldMasterMk cId="633281128" sldId="2147483712"/>
            <pc:sldLayoutMk cId="2767351171" sldId="2147483710"/>
          </pc:sldLayoutMkLst>
        </pc:sldLayoutChg>
        <pc:sldLayoutChg chg="add del">
          <pc:chgData name="Tariq Aziz" userId="e643f64b-a5be-4a33-8d21-ae7141dabc20" providerId="ADAL" clId="{F6FEA3F9-F475-4A91-89EB-01B0395A1D21}" dt="2025-05-04T11:43:39.749" v="21" actId="26606"/>
          <pc:sldLayoutMkLst>
            <pc:docMk/>
            <pc:sldMasterMk cId="633281128" sldId="2147483712"/>
            <pc:sldLayoutMk cId="2426386232" sldId="2147483711"/>
          </pc:sldLayoutMkLst>
        </pc:sldLayoutChg>
      </pc:sldMasterChg>
      <pc:sldMasterChg chg="add del addSldLayout delSldLayout">
        <pc:chgData name="Tariq Aziz" userId="e643f64b-a5be-4a33-8d21-ae7141dabc20" providerId="ADAL" clId="{F6FEA3F9-F475-4A91-89EB-01B0395A1D21}" dt="2025-05-04T12:01:46.834" v="33" actId="26606"/>
        <pc:sldMasterMkLst>
          <pc:docMk/>
          <pc:sldMasterMk cId="1393204699" sldId="2147483738"/>
        </pc:sldMasterMkLst>
        <pc:sldLayoutChg chg="add del">
          <pc:chgData name="Tariq Aziz" userId="e643f64b-a5be-4a33-8d21-ae7141dabc20" providerId="ADAL" clId="{F6FEA3F9-F475-4A91-89EB-01B0395A1D21}" dt="2025-05-04T12:01:46.834" v="33" actId="26606"/>
          <pc:sldLayoutMkLst>
            <pc:docMk/>
            <pc:sldMasterMk cId="1393204699" sldId="2147483738"/>
            <pc:sldLayoutMk cId="2883878824" sldId="2147483727"/>
          </pc:sldLayoutMkLst>
        </pc:sldLayoutChg>
        <pc:sldLayoutChg chg="add del">
          <pc:chgData name="Tariq Aziz" userId="e643f64b-a5be-4a33-8d21-ae7141dabc20" providerId="ADAL" clId="{F6FEA3F9-F475-4A91-89EB-01B0395A1D21}" dt="2025-05-04T12:01:46.834" v="33" actId="26606"/>
          <pc:sldLayoutMkLst>
            <pc:docMk/>
            <pc:sldMasterMk cId="1393204699" sldId="2147483738"/>
            <pc:sldLayoutMk cId="516017294" sldId="2147483728"/>
          </pc:sldLayoutMkLst>
        </pc:sldLayoutChg>
        <pc:sldLayoutChg chg="add del">
          <pc:chgData name="Tariq Aziz" userId="e643f64b-a5be-4a33-8d21-ae7141dabc20" providerId="ADAL" clId="{F6FEA3F9-F475-4A91-89EB-01B0395A1D21}" dt="2025-05-04T12:01:46.834" v="33" actId="26606"/>
          <pc:sldLayoutMkLst>
            <pc:docMk/>
            <pc:sldMasterMk cId="1393204699" sldId="2147483738"/>
            <pc:sldLayoutMk cId="2808732532" sldId="2147483729"/>
          </pc:sldLayoutMkLst>
        </pc:sldLayoutChg>
        <pc:sldLayoutChg chg="add del">
          <pc:chgData name="Tariq Aziz" userId="e643f64b-a5be-4a33-8d21-ae7141dabc20" providerId="ADAL" clId="{F6FEA3F9-F475-4A91-89EB-01B0395A1D21}" dt="2025-05-04T12:01:46.834" v="33" actId="26606"/>
          <pc:sldLayoutMkLst>
            <pc:docMk/>
            <pc:sldMasterMk cId="1393204699" sldId="2147483738"/>
            <pc:sldLayoutMk cId="1852157518" sldId="2147483730"/>
          </pc:sldLayoutMkLst>
        </pc:sldLayoutChg>
        <pc:sldLayoutChg chg="add del">
          <pc:chgData name="Tariq Aziz" userId="e643f64b-a5be-4a33-8d21-ae7141dabc20" providerId="ADAL" clId="{F6FEA3F9-F475-4A91-89EB-01B0395A1D21}" dt="2025-05-04T12:01:46.834" v="33" actId="26606"/>
          <pc:sldLayoutMkLst>
            <pc:docMk/>
            <pc:sldMasterMk cId="1393204699" sldId="2147483738"/>
            <pc:sldLayoutMk cId="3438286643" sldId="2147483731"/>
          </pc:sldLayoutMkLst>
        </pc:sldLayoutChg>
        <pc:sldLayoutChg chg="add del">
          <pc:chgData name="Tariq Aziz" userId="e643f64b-a5be-4a33-8d21-ae7141dabc20" providerId="ADAL" clId="{F6FEA3F9-F475-4A91-89EB-01B0395A1D21}" dt="2025-05-04T12:01:46.834" v="33" actId="26606"/>
          <pc:sldLayoutMkLst>
            <pc:docMk/>
            <pc:sldMasterMk cId="1393204699" sldId="2147483738"/>
            <pc:sldLayoutMk cId="3469333803" sldId="2147483732"/>
          </pc:sldLayoutMkLst>
        </pc:sldLayoutChg>
        <pc:sldLayoutChg chg="add del">
          <pc:chgData name="Tariq Aziz" userId="e643f64b-a5be-4a33-8d21-ae7141dabc20" providerId="ADAL" clId="{F6FEA3F9-F475-4A91-89EB-01B0395A1D21}" dt="2025-05-04T12:01:46.834" v="33" actId="26606"/>
          <pc:sldLayoutMkLst>
            <pc:docMk/>
            <pc:sldMasterMk cId="1393204699" sldId="2147483738"/>
            <pc:sldLayoutMk cId="47454937" sldId="2147483733"/>
          </pc:sldLayoutMkLst>
        </pc:sldLayoutChg>
        <pc:sldLayoutChg chg="add del">
          <pc:chgData name="Tariq Aziz" userId="e643f64b-a5be-4a33-8d21-ae7141dabc20" providerId="ADAL" clId="{F6FEA3F9-F475-4A91-89EB-01B0395A1D21}" dt="2025-05-04T12:01:46.834" v="33" actId="26606"/>
          <pc:sldLayoutMkLst>
            <pc:docMk/>
            <pc:sldMasterMk cId="1393204699" sldId="2147483738"/>
            <pc:sldLayoutMk cId="3585196257" sldId="2147483734"/>
          </pc:sldLayoutMkLst>
        </pc:sldLayoutChg>
        <pc:sldLayoutChg chg="add del">
          <pc:chgData name="Tariq Aziz" userId="e643f64b-a5be-4a33-8d21-ae7141dabc20" providerId="ADAL" clId="{F6FEA3F9-F475-4A91-89EB-01B0395A1D21}" dt="2025-05-04T12:01:46.834" v="33" actId="26606"/>
          <pc:sldLayoutMkLst>
            <pc:docMk/>
            <pc:sldMasterMk cId="1393204699" sldId="2147483738"/>
            <pc:sldLayoutMk cId="641245322" sldId="2147483735"/>
          </pc:sldLayoutMkLst>
        </pc:sldLayoutChg>
        <pc:sldLayoutChg chg="add del">
          <pc:chgData name="Tariq Aziz" userId="e643f64b-a5be-4a33-8d21-ae7141dabc20" providerId="ADAL" clId="{F6FEA3F9-F475-4A91-89EB-01B0395A1D21}" dt="2025-05-04T12:01:46.834" v="33" actId="26606"/>
          <pc:sldLayoutMkLst>
            <pc:docMk/>
            <pc:sldMasterMk cId="1393204699" sldId="2147483738"/>
            <pc:sldLayoutMk cId="2711848818" sldId="2147483736"/>
          </pc:sldLayoutMkLst>
        </pc:sldLayoutChg>
        <pc:sldLayoutChg chg="add del">
          <pc:chgData name="Tariq Aziz" userId="e643f64b-a5be-4a33-8d21-ae7141dabc20" providerId="ADAL" clId="{F6FEA3F9-F475-4A91-89EB-01B0395A1D21}" dt="2025-05-04T12:01:46.834" v="33" actId="26606"/>
          <pc:sldLayoutMkLst>
            <pc:docMk/>
            <pc:sldMasterMk cId="1393204699" sldId="2147483738"/>
            <pc:sldLayoutMk cId="2949127966" sldId="2147483737"/>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ucentralasia-my.sharepoint.com/personal/tariq_aziz_2025_ucentralasia_org/Documents/Desktop/Excel.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ucentralasia-my.sharepoint.com/personal/tariq_aziz_2025_ucentralasia_org/Documents/Desktop/Excel%20-%20Copy.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muhammad.fayaz\Desktop\Practice\Excel.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2"/>
          <c:order val="0"/>
          <c:tx>
            <c:strRef>
              <c:f>Sheet1!$I$4</c:f>
              <c:strCache>
                <c:ptCount val="1"/>
                <c:pt idx="0">
                  <c:v>Lower Cap</c:v>
                </c:pt>
              </c:strCache>
            </c:strRef>
          </c:tx>
          <c:spPr>
            <a:solidFill>
              <a:schemeClr val="bg1"/>
            </a:solidFill>
            <a:ln>
              <a:noFill/>
            </a:ln>
            <a:effectLst>
              <a:outerShdw blurRad="50800" dist="38100" dir="5400000" algn="t" rotWithShape="0">
                <a:prstClr val="black">
                  <a:alpha val="40000"/>
                </a:prstClr>
              </a:outerShdw>
            </a:effectLst>
            <a:sp3d/>
          </c:spPr>
          <c:invertIfNegative val="0"/>
          <c:dLbls>
            <c:dLbl>
              <c:idx val="0"/>
              <c:layout>
                <c:manualLayout>
                  <c:x val="8.3449235048678721E-3"/>
                  <c:y val="0"/>
                </c:manualLayout>
              </c:layout>
              <c:tx>
                <c:rich>
                  <a:bodyPr rot="0" spcFirstLastPara="1" vertOverflow="ellipsis" vert="horz" wrap="square" lIns="38100" tIns="19050" rIns="38100" bIns="19050" anchor="ctr" anchorCtr="1">
                    <a:spAutoFit/>
                  </a:bodyPr>
                  <a:lstStyle/>
                  <a:p>
                    <a:pPr>
                      <a:defRPr sz="1200" b="1" i="0" u="none" strike="noStrike" kern="1200" baseline="0">
                        <a:solidFill>
                          <a:schemeClr val="accent2">
                            <a:lumMod val="75000"/>
                          </a:schemeClr>
                        </a:solidFill>
                        <a:latin typeface="Arial" panose="020B0604020202020204" pitchFamily="34" charset="0"/>
                        <a:ea typeface="+mn-ea"/>
                        <a:cs typeface="Arial" panose="020B0604020202020204" pitchFamily="34" charset="0"/>
                      </a:defRPr>
                    </a:pPr>
                    <a:fld id="{82E97194-7F8A-424C-8DB7-63EFD5C64BBD}" type="CELLRANGE">
                      <a:rPr lang="en-US" sz="1200">
                        <a:solidFill>
                          <a:schemeClr val="accent2">
                            <a:lumMod val="75000"/>
                          </a:schemeClr>
                        </a:solidFill>
                      </a:rPr>
                      <a:pPr>
                        <a:defRPr sz="1200" b="1">
                          <a:solidFill>
                            <a:schemeClr val="accent2">
                              <a:lumMod val="75000"/>
                            </a:schemeClr>
                          </a:solidFill>
                          <a:latin typeface="Arial" panose="020B0604020202020204" pitchFamily="34" charset="0"/>
                          <a:cs typeface="Arial" panose="020B0604020202020204" pitchFamily="34" charset="0"/>
                        </a:defRPr>
                      </a:pPr>
                      <a:t>[CELLRANGE]</a:t>
                    </a:fld>
                    <a:endParaRPr lang="en-US"/>
                  </a:p>
                </c:rich>
              </c:tx>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accent2">
                          <a:lumMod val="75000"/>
                        </a:schemeClr>
                      </a:solidFill>
                      <a:latin typeface="Arial" panose="020B0604020202020204" pitchFamily="34" charset="0"/>
                      <a:ea typeface="+mn-ea"/>
                      <a:cs typeface="Arial" panose="020B0604020202020204"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18F7-410A-9652-C4FD29C6DE05}"/>
                </c:ext>
              </c:extLst>
            </c:dLbl>
            <c:dLbl>
              <c:idx val="1"/>
              <c:layout>
                <c:manualLayout>
                  <c:x val="1.1126564673157162E-2"/>
                  <c:y val="0"/>
                </c:manualLayout>
              </c:layout>
              <c:tx>
                <c:rich>
                  <a:bodyPr rot="0" spcFirstLastPara="1" vertOverflow="ellipsis" vert="horz" wrap="square" lIns="38100" tIns="19050" rIns="38100" bIns="19050" anchor="ctr" anchorCtr="1">
                    <a:spAutoFit/>
                  </a:bodyPr>
                  <a:lstStyle/>
                  <a:p>
                    <a:pPr>
                      <a:defRPr sz="1100" b="1" i="0" u="none" strike="noStrike" kern="1200" baseline="0">
                        <a:solidFill>
                          <a:schemeClr val="accent4">
                            <a:lumMod val="75000"/>
                          </a:schemeClr>
                        </a:solidFill>
                        <a:latin typeface="Arial" panose="020B0604020202020204" pitchFamily="34" charset="0"/>
                        <a:ea typeface="+mn-ea"/>
                        <a:cs typeface="Arial" panose="020B0604020202020204" pitchFamily="34" charset="0"/>
                      </a:defRPr>
                    </a:pPr>
                    <a:fld id="{467289BD-ECDA-414C-BEBA-8495D5449722}" type="CELLRANGE">
                      <a:rPr lang="en-US">
                        <a:solidFill>
                          <a:schemeClr val="accent4">
                            <a:lumMod val="75000"/>
                          </a:schemeClr>
                        </a:solidFill>
                      </a:rPr>
                      <a:pPr>
                        <a:defRPr sz="1100" b="1">
                          <a:solidFill>
                            <a:schemeClr val="accent4">
                              <a:lumMod val="75000"/>
                            </a:schemeClr>
                          </a:solidFill>
                          <a:latin typeface="Arial" panose="020B0604020202020204" pitchFamily="34" charset="0"/>
                          <a:cs typeface="Arial" panose="020B0604020202020204" pitchFamily="34" charset="0"/>
                        </a:defRPr>
                      </a:pPr>
                      <a:t>[CELLRANGE]</a:t>
                    </a:fld>
                    <a:endParaRPr lang="en-US"/>
                  </a:p>
                </c:rich>
              </c:tx>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accent4">
                          <a:lumMod val="75000"/>
                        </a:schemeClr>
                      </a:solidFill>
                      <a:latin typeface="Arial" panose="020B0604020202020204" pitchFamily="34" charset="0"/>
                      <a:ea typeface="+mn-ea"/>
                      <a:cs typeface="Arial" panose="020B0604020202020204"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18F7-410A-9652-C4FD29C6DE05}"/>
                </c:ext>
              </c:extLst>
            </c:dLbl>
            <c:dLbl>
              <c:idx val="2"/>
              <c:layout>
                <c:manualLayout>
                  <c:x val="1.6689847009735644E-2"/>
                  <c:y val="-4.6403712296983757E-3"/>
                </c:manualLayout>
              </c:layout>
              <c:tx>
                <c:rich>
                  <a:bodyPr rot="0" spcFirstLastPara="1" vertOverflow="ellipsis" vert="horz" wrap="square" lIns="38100" tIns="19050" rIns="38100" bIns="19050" anchor="ctr" anchorCtr="1">
                    <a:spAutoFit/>
                  </a:bodyPr>
                  <a:lstStyle/>
                  <a:p>
                    <a:pPr>
                      <a:defRPr sz="1100" b="1" i="0" u="none" strike="noStrike" kern="1200" baseline="0">
                        <a:solidFill>
                          <a:schemeClr val="accent6">
                            <a:lumMod val="75000"/>
                          </a:schemeClr>
                        </a:solidFill>
                        <a:latin typeface="Arial" panose="020B0604020202020204" pitchFamily="34" charset="0"/>
                        <a:ea typeface="+mn-ea"/>
                        <a:cs typeface="Arial" panose="020B0604020202020204" pitchFamily="34" charset="0"/>
                      </a:defRPr>
                    </a:pPr>
                    <a:fld id="{D840FA18-E32F-4786-88D8-D2D5243E2C22}" type="CELLRANGE">
                      <a:rPr lang="en-US">
                        <a:solidFill>
                          <a:schemeClr val="accent6">
                            <a:lumMod val="75000"/>
                          </a:schemeClr>
                        </a:solidFill>
                      </a:rPr>
                      <a:pPr>
                        <a:defRPr sz="1100" b="1">
                          <a:solidFill>
                            <a:schemeClr val="accent6">
                              <a:lumMod val="75000"/>
                            </a:schemeClr>
                          </a:solidFill>
                          <a:latin typeface="Arial" panose="020B0604020202020204" pitchFamily="34" charset="0"/>
                          <a:cs typeface="Arial" panose="020B0604020202020204" pitchFamily="34" charset="0"/>
                        </a:defRPr>
                      </a:pPr>
                      <a:t>[CELLRANGE]</a:t>
                    </a:fld>
                    <a:endParaRPr lang="en-US"/>
                  </a:p>
                </c:rich>
              </c:tx>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accent6">
                          <a:lumMod val="75000"/>
                        </a:schemeClr>
                      </a:solidFill>
                      <a:latin typeface="Arial" panose="020B0604020202020204" pitchFamily="34" charset="0"/>
                      <a:ea typeface="+mn-ea"/>
                      <a:cs typeface="Arial" panose="020B0604020202020204"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18F7-410A-9652-C4FD29C6DE05}"/>
                </c:ext>
              </c:extLst>
            </c:dLbl>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Sheet1!$F$5:$F$7</c:f>
              <c:strCache>
                <c:ptCount val="3"/>
                <c:pt idx="0">
                  <c:v>LR</c:v>
                </c:pt>
                <c:pt idx="1">
                  <c:v>DT</c:v>
                </c:pt>
                <c:pt idx="2">
                  <c:v>SVM</c:v>
                </c:pt>
              </c:strCache>
            </c:strRef>
          </c:cat>
          <c:val>
            <c:numRef>
              <c:f>Sheet1!$I$5:$I$7</c:f>
              <c:numCache>
                <c:formatCode>0%</c:formatCode>
                <c:ptCount val="3"/>
                <c:pt idx="0">
                  <c:v>0.2</c:v>
                </c:pt>
                <c:pt idx="1">
                  <c:v>0.2</c:v>
                </c:pt>
                <c:pt idx="2">
                  <c:v>0.2</c:v>
                </c:pt>
              </c:numCache>
            </c:numRef>
          </c:val>
          <c:extLst>
            <c:ext xmlns:c15="http://schemas.microsoft.com/office/drawing/2012/chart" uri="{02D57815-91ED-43cb-92C2-25804820EDAC}">
              <c15:datalabelsRange>
                <c15:f>Sheet1!$G$5:$G$7</c15:f>
                <c15:dlblRangeCache>
                  <c:ptCount val="3"/>
                  <c:pt idx="0">
                    <c:v>90%</c:v>
                  </c:pt>
                  <c:pt idx="1">
                    <c:v>76%</c:v>
                  </c:pt>
                  <c:pt idx="2">
                    <c:v>81%</c:v>
                  </c:pt>
                </c15:dlblRangeCache>
              </c15:datalabelsRange>
            </c:ext>
            <c:ext xmlns:c16="http://schemas.microsoft.com/office/drawing/2014/chart" uri="{C3380CC4-5D6E-409C-BE32-E72D297353CC}">
              <c16:uniqueId val="{00000003-18F7-410A-9652-C4FD29C6DE05}"/>
            </c:ext>
          </c:extLst>
        </c:ser>
        <c:ser>
          <c:idx val="4"/>
          <c:order val="1"/>
          <c:tx>
            <c:strRef>
              <c:f>Sheet1!$K$4</c:f>
              <c:strCache>
                <c:ptCount val="1"/>
                <c:pt idx="0">
                  <c:v>Middle Line 1</c:v>
                </c:pt>
              </c:strCache>
            </c:strRef>
          </c:tx>
          <c:spPr>
            <a:solidFill>
              <a:schemeClr val="accent2"/>
            </a:solidFill>
            <a:ln>
              <a:noFill/>
            </a:ln>
            <a:effectLst/>
            <a:sp3d/>
          </c:spPr>
          <c:invertIfNegative val="0"/>
          <c:dPt>
            <c:idx val="1"/>
            <c:invertIfNegative val="0"/>
            <c:bubble3D val="0"/>
            <c:spPr>
              <a:solidFill>
                <a:schemeClr val="accent4">
                  <a:lumMod val="60000"/>
                  <a:lumOff val="40000"/>
                </a:schemeClr>
              </a:solidFill>
              <a:ln>
                <a:noFill/>
              </a:ln>
              <a:effectLst/>
              <a:sp3d/>
            </c:spPr>
            <c:extLst>
              <c:ext xmlns:c16="http://schemas.microsoft.com/office/drawing/2014/chart" uri="{C3380CC4-5D6E-409C-BE32-E72D297353CC}">
                <c16:uniqueId val="{00000005-18F7-410A-9652-C4FD29C6DE05}"/>
              </c:ext>
            </c:extLst>
          </c:dPt>
          <c:dPt>
            <c:idx val="2"/>
            <c:invertIfNegative val="0"/>
            <c:bubble3D val="0"/>
            <c:spPr>
              <a:solidFill>
                <a:srgbClr val="92D050"/>
              </a:solidFill>
              <a:ln>
                <a:noFill/>
              </a:ln>
              <a:effectLst/>
              <a:sp3d/>
            </c:spPr>
            <c:extLst>
              <c:ext xmlns:c16="http://schemas.microsoft.com/office/drawing/2014/chart" uri="{C3380CC4-5D6E-409C-BE32-E72D297353CC}">
                <c16:uniqueId val="{00000007-18F7-410A-9652-C4FD29C6DE05}"/>
              </c:ext>
            </c:extLst>
          </c:dPt>
          <c:cat>
            <c:strRef>
              <c:f>Sheet1!$F$5:$F$7</c:f>
              <c:strCache>
                <c:ptCount val="3"/>
                <c:pt idx="0">
                  <c:v>LR</c:v>
                </c:pt>
                <c:pt idx="1">
                  <c:v>DT</c:v>
                </c:pt>
                <c:pt idx="2">
                  <c:v>SVM</c:v>
                </c:pt>
              </c:strCache>
            </c:strRef>
          </c:cat>
          <c:val>
            <c:numRef>
              <c:f>Sheet1!$K$5:$K$7</c:f>
              <c:numCache>
                <c:formatCode>0%</c:formatCode>
                <c:ptCount val="3"/>
                <c:pt idx="0">
                  <c:v>0.05</c:v>
                </c:pt>
                <c:pt idx="1">
                  <c:v>0.05</c:v>
                </c:pt>
                <c:pt idx="2">
                  <c:v>0.05</c:v>
                </c:pt>
              </c:numCache>
            </c:numRef>
          </c:val>
          <c:extLst>
            <c:ext xmlns:c16="http://schemas.microsoft.com/office/drawing/2014/chart" uri="{C3380CC4-5D6E-409C-BE32-E72D297353CC}">
              <c16:uniqueId val="{00000008-18F7-410A-9652-C4FD29C6DE05}"/>
            </c:ext>
          </c:extLst>
        </c:ser>
        <c:ser>
          <c:idx val="5"/>
          <c:order val="2"/>
          <c:tx>
            <c:strRef>
              <c:f>Sheet1!$L$4</c:f>
              <c:strCache>
                <c:ptCount val="1"/>
                <c:pt idx="0">
                  <c:v>Middle Line 2 </c:v>
                </c:pt>
              </c:strCache>
            </c:strRef>
          </c:tx>
          <c:spPr>
            <a:solidFill>
              <a:schemeClr val="bg1"/>
            </a:solidFill>
            <a:ln>
              <a:noFill/>
            </a:ln>
            <a:effectLst/>
            <a:sp3d/>
          </c:spPr>
          <c:invertIfNegative val="0"/>
          <c:cat>
            <c:strRef>
              <c:f>Sheet1!$F$5:$F$7</c:f>
              <c:strCache>
                <c:ptCount val="3"/>
                <c:pt idx="0">
                  <c:v>LR</c:v>
                </c:pt>
                <c:pt idx="1">
                  <c:v>DT</c:v>
                </c:pt>
                <c:pt idx="2">
                  <c:v>SVM</c:v>
                </c:pt>
              </c:strCache>
            </c:strRef>
          </c:cat>
          <c:val>
            <c:numRef>
              <c:f>Sheet1!$L$5:$L$7</c:f>
              <c:numCache>
                <c:formatCode>0%</c:formatCode>
                <c:ptCount val="3"/>
                <c:pt idx="0">
                  <c:v>0.02</c:v>
                </c:pt>
                <c:pt idx="1">
                  <c:v>0.02</c:v>
                </c:pt>
                <c:pt idx="2">
                  <c:v>0.02</c:v>
                </c:pt>
              </c:numCache>
            </c:numRef>
          </c:val>
          <c:extLst>
            <c:ext xmlns:c16="http://schemas.microsoft.com/office/drawing/2014/chart" uri="{C3380CC4-5D6E-409C-BE32-E72D297353CC}">
              <c16:uniqueId val="{00000009-18F7-410A-9652-C4FD29C6DE05}"/>
            </c:ext>
          </c:extLst>
        </c:ser>
        <c:ser>
          <c:idx val="0"/>
          <c:order val="3"/>
          <c:tx>
            <c:strRef>
              <c:f>Sheet1!$G$4</c:f>
              <c:strCache>
                <c:ptCount val="1"/>
                <c:pt idx="0">
                  <c:v>Accuarcy </c:v>
                </c:pt>
              </c:strCache>
            </c:strRef>
          </c:tx>
          <c:spPr>
            <a:solidFill>
              <a:schemeClr val="accent2"/>
            </a:solidFill>
            <a:ln>
              <a:noFill/>
            </a:ln>
            <a:effectLst/>
            <a:sp3d/>
          </c:spPr>
          <c:invertIfNegative val="0"/>
          <c:dPt>
            <c:idx val="1"/>
            <c:invertIfNegative val="0"/>
            <c:bubble3D val="0"/>
            <c:spPr>
              <a:solidFill>
                <a:srgbClr val="00B0F0"/>
              </a:solidFill>
              <a:ln>
                <a:noFill/>
              </a:ln>
              <a:effectLst/>
              <a:sp3d/>
            </c:spPr>
            <c:extLst>
              <c:ext xmlns:c16="http://schemas.microsoft.com/office/drawing/2014/chart" uri="{C3380CC4-5D6E-409C-BE32-E72D297353CC}">
                <c16:uniqueId val="{0000000B-18F7-410A-9652-C4FD29C6DE05}"/>
              </c:ext>
            </c:extLst>
          </c:dPt>
          <c:dPt>
            <c:idx val="2"/>
            <c:invertIfNegative val="0"/>
            <c:bubble3D val="0"/>
            <c:spPr>
              <a:solidFill>
                <a:srgbClr val="92D050"/>
              </a:solidFill>
              <a:ln>
                <a:noFill/>
              </a:ln>
              <a:effectLst/>
              <a:sp3d/>
            </c:spPr>
            <c:extLst>
              <c:ext xmlns:c16="http://schemas.microsoft.com/office/drawing/2014/chart" uri="{C3380CC4-5D6E-409C-BE32-E72D297353CC}">
                <c16:uniqueId val="{0000000D-18F7-410A-9652-C4FD29C6DE05}"/>
              </c:ext>
            </c:extLst>
          </c:dPt>
          <c:cat>
            <c:strRef>
              <c:f>Sheet1!$F$5:$F$7</c:f>
              <c:strCache>
                <c:ptCount val="3"/>
                <c:pt idx="0">
                  <c:v>LR</c:v>
                </c:pt>
                <c:pt idx="1">
                  <c:v>DT</c:v>
                </c:pt>
                <c:pt idx="2">
                  <c:v>SVM</c:v>
                </c:pt>
              </c:strCache>
            </c:strRef>
          </c:cat>
          <c:val>
            <c:numRef>
              <c:f>Sheet1!$G$5:$G$7</c:f>
              <c:numCache>
                <c:formatCode>0%</c:formatCode>
                <c:ptCount val="3"/>
                <c:pt idx="0">
                  <c:v>0.9</c:v>
                </c:pt>
                <c:pt idx="1">
                  <c:v>0.76</c:v>
                </c:pt>
                <c:pt idx="2">
                  <c:v>0.81</c:v>
                </c:pt>
              </c:numCache>
            </c:numRef>
          </c:val>
          <c:extLst>
            <c:ext xmlns:c16="http://schemas.microsoft.com/office/drawing/2014/chart" uri="{C3380CC4-5D6E-409C-BE32-E72D297353CC}">
              <c16:uniqueId val="{0000000E-18F7-410A-9652-C4FD29C6DE05}"/>
            </c:ext>
          </c:extLst>
        </c:ser>
        <c:ser>
          <c:idx val="1"/>
          <c:order val="4"/>
          <c:tx>
            <c:strRef>
              <c:f>Sheet1!$H$4</c:f>
              <c:strCache>
                <c:ptCount val="1"/>
                <c:pt idx="0">
                  <c:v>Blank</c:v>
                </c:pt>
              </c:strCache>
            </c:strRef>
          </c:tx>
          <c:spPr>
            <a:solidFill>
              <a:schemeClr val="bg1">
                <a:lumMod val="95000"/>
                <a:alpha val="48000"/>
              </a:schemeClr>
            </a:solidFill>
            <a:ln>
              <a:noFill/>
            </a:ln>
            <a:effectLst/>
            <a:sp3d/>
          </c:spPr>
          <c:invertIfNegative val="0"/>
          <c:cat>
            <c:strRef>
              <c:f>Sheet1!$F$5:$F$7</c:f>
              <c:strCache>
                <c:ptCount val="3"/>
                <c:pt idx="0">
                  <c:v>LR</c:v>
                </c:pt>
                <c:pt idx="1">
                  <c:v>DT</c:v>
                </c:pt>
                <c:pt idx="2">
                  <c:v>SVM</c:v>
                </c:pt>
              </c:strCache>
            </c:strRef>
          </c:cat>
          <c:val>
            <c:numRef>
              <c:f>Sheet1!$H$5:$H$7</c:f>
              <c:numCache>
                <c:formatCode>0%</c:formatCode>
                <c:ptCount val="3"/>
                <c:pt idx="0">
                  <c:v>9.9999999999999978E-2</c:v>
                </c:pt>
                <c:pt idx="1">
                  <c:v>0.24</c:v>
                </c:pt>
                <c:pt idx="2">
                  <c:v>0.18999999999999995</c:v>
                </c:pt>
              </c:numCache>
            </c:numRef>
          </c:val>
          <c:extLst>
            <c:ext xmlns:c16="http://schemas.microsoft.com/office/drawing/2014/chart" uri="{C3380CC4-5D6E-409C-BE32-E72D297353CC}">
              <c16:uniqueId val="{0000000F-18F7-410A-9652-C4FD29C6DE05}"/>
            </c:ext>
          </c:extLst>
        </c:ser>
        <c:ser>
          <c:idx val="7"/>
          <c:order val="5"/>
          <c:tx>
            <c:strRef>
              <c:f>Sheet1!$N$4</c:f>
              <c:strCache>
                <c:ptCount val="1"/>
                <c:pt idx="0">
                  <c:v>Middle Line 2 </c:v>
                </c:pt>
              </c:strCache>
            </c:strRef>
          </c:tx>
          <c:spPr>
            <a:solidFill>
              <a:schemeClr val="bg1"/>
            </a:solidFill>
            <a:ln>
              <a:noFill/>
            </a:ln>
            <a:effectLst/>
            <a:sp3d/>
          </c:spPr>
          <c:invertIfNegative val="0"/>
          <c:cat>
            <c:strRef>
              <c:f>Sheet1!$F$5:$F$7</c:f>
              <c:strCache>
                <c:ptCount val="3"/>
                <c:pt idx="0">
                  <c:v>LR</c:v>
                </c:pt>
                <c:pt idx="1">
                  <c:v>DT</c:v>
                </c:pt>
                <c:pt idx="2">
                  <c:v>SVM</c:v>
                </c:pt>
              </c:strCache>
            </c:strRef>
          </c:cat>
          <c:val>
            <c:numRef>
              <c:f>Sheet1!$N$5:$N$7</c:f>
              <c:numCache>
                <c:formatCode>0%</c:formatCode>
                <c:ptCount val="3"/>
                <c:pt idx="0">
                  <c:v>0.02</c:v>
                </c:pt>
                <c:pt idx="1">
                  <c:v>0.02</c:v>
                </c:pt>
                <c:pt idx="2">
                  <c:v>0.02</c:v>
                </c:pt>
              </c:numCache>
            </c:numRef>
          </c:val>
          <c:extLst>
            <c:ext xmlns:c16="http://schemas.microsoft.com/office/drawing/2014/chart" uri="{C3380CC4-5D6E-409C-BE32-E72D297353CC}">
              <c16:uniqueId val="{00000010-18F7-410A-9652-C4FD29C6DE05}"/>
            </c:ext>
          </c:extLst>
        </c:ser>
        <c:ser>
          <c:idx val="6"/>
          <c:order val="6"/>
          <c:tx>
            <c:strRef>
              <c:f>Sheet1!$M$4</c:f>
              <c:strCache>
                <c:ptCount val="1"/>
                <c:pt idx="0">
                  <c:v>Middle Line 1</c:v>
                </c:pt>
              </c:strCache>
            </c:strRef>
          </c:tx>
          <c:spPr>
            <a:solidFill>
              <a:schemeClr val="accent1">
                <a:lumMod val="60000"/>
              </a:schemeClr>
            </a:solidFill>
            <a:ln>
              <a:noFill/>
            </a:ln>
            <a:effectLst/>
            <a:sp3d/>
          </c:spPr>
          <c:invertIfNegative val="0"/>
          <c:dPt>
            <c:idx val="0"/>
            <c:invertIfNegative val="0"/>
            <c:bubble3D val="0"/>
            <c:spPr>
              <a:solidFill>
                <a:schemeClr val="accent2"/>
              </a:solidFill>
              <a:ln>
                <a:noFill/>
              </a:ln>
              <a:effectLst/>
              <a:sp3d/>
            </c:spPr>
            <c:extLst>
              <c:ext xmlns:c16="http://schemas.microsoft.com/office/drawing/2014/chart" uri="{C3380CC4-5D6E-409C-BE32-E72D297353CC}">
                <c16:uniqueId val="{00000012-18F7-410A-9652-C4FD29C6DE05}"/>
              </c:ext>
            </c:extLst>
          </c:dPt>
          <c:dPt>
            <c:idx val="1"/>
            <c:invertIfNegative val="0"/>
            <c:bubble3D val="0"/>
            <c:spPr>
              <a:solidFill>
                <a:srgbClr val="00B0F0"/>
              </a:solidFill>
              <a:ln>
                <a:noFill/>
              </a:ln>
              <a:effectLst/>
              <a:sp3d/>
            </c:spPr>
            <c:extLst>
              <c:ext xmlns:c16="http://schemas.microsoft.com/office/drawing/2014/chart" uri="{C3380CC4-5D6E-409C-BE32-E72D297353CC}">
                <c16:uniqueId val="{00000014-18F7-410A-9652-C4FD29C6DE05}"/>
              </c:ext>
            </c:extLst>
          </c:dPt>
          <c:dPt>
            <c:idx val="2"/>
            <c:invertIfNegative val="0"/>
            <c:bubble3D val="0"/>
            <c:spPr>
              <a:solidFill>
                <a:srgbClr val="92D050"/>
              </a:solidFill>
              <a:ln>
                <a:noFill/>
              </a:ln>
              <a:effectLst/>
              <a:sp3d/>
            </c:spPr>
            <c:extLst>
              <c:ext xmlns:c16="http://schemas.microsoft.com/office/drawing/2014/chart" uri="{C3380CC4-5D6E-409C-BE32-E72D297353CC}">
                <c16:uniqueId val="{00000016-18F7-410A-9652-C4FD29C6DE05}"/>
              </c:ext>
            </c:extLst>
          </c:dPt>
          <c:cat>
            <c:strRef>
              <c:f>Sheet1!$F$5:$F$7</c:f>
              <c:strCache>
                <c:ptCount val="3"/>
                <c:pt idx="0">
                  <c:v>LR</c:v>
                </c:pt>
                <c:pt idx="1">
                  <c:v>DT</c:v>
                </c:pt>
                <c:pt idx="2">
                  <c:v>SVM</c:v>
                </c:pt>
              </c:strCache>
            </c:strRef>
          </c:cat>
          <c:val>
            <c:numRef>
              <c:f>Sheet1!$M$5:$M$7</c:f>
              <c:numCache>
                <c:formatCode>0%</c:formatCode>
                <c:ptCount val="3"/>
                <c:pt idx="0">
                  <c:v>0.05</c:v>
                </c:pt>
                <c:pt idx="1">
                  <c:v>0.05</c:v>
                </c:pt>
                <c:pt idx="2">
                  <c:v>0.05</c:v>
                </c:pt>
              </c:numCache>
            </c:numRef>
          </c:val>
          <c:extLst>
            <c:ext xmlns:c16="http://schemas.microsoft.com/office/drawing/2014/chart" uri="{C3380CC4-5D6E-409C-BE32-E72D297353CC}">
              <c16:uniqueId val="{00000017-18F7-410A-9652-C4FD29C6DE05}"/>
            </c:ext>
          </c:extLst>
        </c:ser>
        <c:ser>
          <c:idx val="3"/>
          <c:order val="7"/>
          <c:tx>
            <c:strRef>
              <c:f>Sheet1!$J$4</c:f>
              <c:strCache>
                <c:ptCount val="1"/>
                <c:pt idx="0">
                  <c:v>Upper Cap</c:v>
                </c:pt>
              </c:strCache>
            </c:strRef>
          </c:tx>
          <c:spPr>
            <a:solidFill>
              <a:schemeClr val="bg1"/>
            </a:solidFill>
            <a:ln>
              <a:noFill/>
            </a:ln>
            <a:effectLst/>
            <a:sp3d/>
          </c:spPr>
          <c:invertIfNegative val="0"/>
          <c:dLbls>
            <c:dLbl>
              <c:idx val="0"/>
              <c:tx>
                <c:rich>
                  <a:bodyPr rot="0" spcFirstLastPara="1" vertOverflow="ellipsis" vert="horz" wrap="square" lIns="38100" tIns="19050" rIns="38100" bIns="19050" anchor="ctr" anchorCtr="1">
                    <a:spAutoFit/>
                  </a:bodyPr>
                  <a:lstStyle/>
                  <a:p>
                    <a:pPr>
                      <a:defRPr sz="1050" b="1" i="0" u="none" strike="noStrike" kern="1200" baseline="0">
                        <a:solidFill>
                          <a:schemeClr val="accent2">
                            <a:lumMod val="75000"/>
                          </a:schemeClr>
                        </a:solidFill>
                        <a:latin typeface="Arial" panose="020B0604020202020204" pitchFamily="34" charset="0"/>
                        <a:ea typeface="+mn-ea"/>
                        <a:cs typeface="Arial" panose="020B0604020202020204" pitchFamily="34" charset="0"/>
                      </a:defRPr>
                    </a:pPr>
                    <a:fld id="{86E38D46-E9E9-4861-BA96-55168EE862E8}" type="CELLRANGE">
                      <a:rPr lang="en-US" sz="1050">
                        <a:solidFill>
                          <a:schemeClr val="accent2">
                            <a:lumMod val="75000"/>
                          </a:schemeClr>
                        </a:solidFill>
                      </a:rPr>
                      <a:pPr>
                        <a:defRPr sz="1050" b="1">
                          <a:solidFill>
                            <a:schemeClr val="accent2">
                              <a:lumMod val="75000"/>
                            </a:schemeClr>
                          </a:solidFill>
                          <a:latin typeface="Arial" panose="020B0604020202020204" pitchFamily="34" charset="0"/>
                          <a:cs typeface="Arial" panose="020B0604020202020204" pitchFamily="34" charset="0"/>
                        </a:defRPr>
                      </a:pPr>
                      <a:t>[CELLRANGE]</a:t>
                    </a:fld>
                    <a:endParaRPr lang="en-US"/>
                  </a:p>
                </c:rich>
              </c:tx>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accent2">
                          <a:lumMod val="75000"/>
                        </a:schemeClr>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18F7-410A-9652-C4FD29C6DE05}"/>
                </c:ext>
              </c:extLst>
            </c:dLbl>
            <c:dLbl>
              <c:idx val="1"/>
              <c:tx>
                <c:rich>
                  <a:bodyPr rot="0" spcFirstLastPara="1" vertOverflow="ellipsis" vert="horz" wrap="square" lIns="38100" tIns="19050" rIns="38100" bIns="19050" anchor="ctr" anchorCtr="1">
                    <a:spAutoFit/>
                  </a:bodyPr>
                  <a:lstStyle/>
                  <a:p>
                    <a:pPr>
                      <a:defRPr sz="1050" b="1" i="0" u="none" strike="noStrike" kern="1200" baseline="0">
                        <a:solidFill>
                          <a:schemeClr val="accent4">
                            <a:lumMod val="75000"/>
                          </a:schemeClr>
                        </a:solidFill>
                        <a:latin typeface="Arial" panose="020B0604020202020204" pitchFamily="34" charset="0"/>
                        <a:ea typeface="+mn-ea"/>
                        <a:cs typeface="Arial" panose="020B0604020202020204" pitchFamily="34" charset="0"/>
                      </a:defRPr>
                    </a:pPr>
                    <a:fld id="{BEA0D4EB-3722-4556-8E50-6664E9469B9A}" type="CELLRANGE">
                      <a:rPr lang="en-US">
                        <a:solidFill>
                          <a:schemeClr val="accent4">
                            <a:lumMod val="75000"/>
                          </a:schemeClr>
                        </a:solidFill>
                      </a:rPr>
                      <a:pPr>
                        <a:defRPr sz="1050" b="1">
                          <a:solidFill>
                            <a:schemeClr val="accent4">
                              <a:lumMod val="75000"/>
                            </a:schemeClr>
                          </a:solidFill>
                          <a:latin typeface="Arial" panose="020B0604020202020204" pitchFamily="34" charset="0"/>
                          <a:cs typeface="Arial" panose="020B0604020202020204" pitchFamily="34" charset="0"/>
                        </a:defRPr>
                      </a:pPr>
                      <a:t>[CELLRANGE]</a:t>
                    </a:fld>
                    <a:endParaRPr lang="en-US"/>
                  </a:p>
                </c:rich>
              </c:tx>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accent4">
                          <a:lumMod val="75000"/>
                        </a:schemeClr>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18F7-410A-9652-C4FD29C6DE05}"/>
                </c:ext>
              </c:extLst>
            </c:dLbl>
            <c:dLbl>
              <c:idx val="2"/>
              <c:tx>
                <c:rich>
                  <a:bodyPr rot="0" spcFirstLastPara="1" vertOverflow="ellipsis" vert="horz" wrap="square" lIns="38100" tIns="19050" rIns="38100" bIns="19050" anchor="ctr" anchorCtr="1">
                    <a:spAutoFit/>
                  </a:bodyPr>
                  <a:lstStyle/>
                  <a:p>
                    <a:pPr>
                      <a:defRPr sz="1050" b="1" i="0" u="none" strike="noStrike" kern="1200" baseline="0">
                        <a:solidFill>
                          <a:schemeClr val="accent6">
                            <a:lumMod val="75000"/>
                          </a:schemeClr>
                        </a:solidFill>
                        <a:latin typeface="Arial" panose="020B0604020202020204" pitchFamily="34" charset="0"/>
                        <a:ea typeface="+mn-ea"/>
                        <a:cs typeface="Arial" panose="020B0604020202020204" pitchFamily="34" charset="0"/>
                      </a:defRPr>
                    </a:pPr>
                    <a:fld id="{06AA79AF-E66F-4688-BA4A-34534861D6DB}" type="CELLRANGE">
                      <a:rPr lang="en-US">
                        <a:solidFill>
                          <a:schemeClr val="accent6">
                            <a:lumMod val="75000"/>
                          </a:schemeClr>
                        </a:solidFill>
                      </a:rPr>
                      <a:pPr>
                        <a:defRPr sz="1050" b="1">
                          <a:solidFill>
                            <a:schemeClr val="accent6">
                              <a:lumMod val="75000"/>
                            </a:schemeClr>
                          </a:solidFill>
                          <a:latin typeface="Arial" panose="020B0604020202020204" pitchFamily="34" charset="0"/>
                          <a:cs typeface="Arial" panose="020B0604020202020204" pitchFamily="34" charset="0"/>
                        </a:defRPr>
                      </a:pPr>
                      <a:t>[CELLRANGE]</a:t>
                    </a:fld>
                    <a:endParaRPr lang="en-US"/>
                  </a:p>
                </c:rich>
              </c:tx>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accent6">
                          <a:lumMod val="75000"/>
                        </a:schemeClr>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18F7-410A-9652-C4FD29C6DE05}"/>
                </c:ext>
              </c:extLst>
            </c:dLbl>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Sheet1!$F$5:$F$7</c:f>
              <c:strCache>
                <c:ptCount val="3"/>
                <c:pt idx="0">
                  <c:v>LR</c:v>
                </c:pt>
                <c:pt idx="1">
                  <c:v>DT</c:v>
                </c:pt>
                <c:pt idx="2">
                  <c:v>SVM</c:v>
                </c:pt>
              </c:strCache>
            </c:strRef>
          </c:cat>
          <c:val>
            <c:numRef>
              <c:f>Sheet1!$J$5:$J$7</c:f>
              <c:numCache>
                <c:formatCode>0%</c:formatCode>
                <c:ptCount val="3"/>
                <c:pt idx="0">
                  <c:v>0.15</c:v>
                </c:pt>
                <c:pt idx="1">
                  <c:v>0.15</c:v>
                </c:pt>
                <c:pt idx="2">
                  <c:v>0.15</c:v>
                </c:pt>
              </c:numCache>
            </c:numRef>
          </c:val>
          <c:extLst>
            <c:ext xmlns:c15="http://schemas.microsoft.com/office/drawing/2012/chart" uri="{02D57815-91ED-43cb-92C2-25804820EDAC}">
              <c15:datalabelsRange>
                <c15:f>Sheet1!$F$5:$F$7</c15:f>
                <c15:dlblRangeCache>
                  <c:ptCount val="3"/>
                  <c:pt idx="0">
                    <c:v>LR</c:v>
                  </c:pt>
                  <c:pt idx="1">
                    <c:v>DT</c:v>
                  </c:pt>
                  <c:pt idx="2">
                    <c:v>SVM</c:v>
                  </c:pt>
                </c15:dlblRangeCache>
              </c15:datalabelsRange>
            </c:ext>
            <c:ext xmlns:c16="http://schemas.microsoft.com/office/drawing/2014/chart" uri="{C3380CC4-5D6E-409C-BE32-E72D297353CC}">
              <c16:uniqueId val="{0000001B-18F7-410A-9652-C4FD29C6DE05}"/>
            </c:ext>
          </c:extLst>
        </c:ser>
        <c:dLbls>
          <c:showLegendKey val="0"/>
          <c:showVal val="0"/>
          <c:showCatName val="0"/>
          <c:showSerName val="0"/>
          <c:showPercent val="0"/>
          <c:showBubbleSize val="0"/>
        </c:dLbls>
        <c:gapWidth val="80"/>
        <c:shape val="cylinder"/>
        <c:axId val="194482640"/>
        <c:axId val="194480720"/>
        <c:axId val="0"/>
      </c:bar3DChart>
      <c:catAx>
        <c:axId val="194482640"/>
        <c:scaling>
          <c:orientation val="minMax"/>
        </c:scaling>
        <c:delete val="1"/>
        <c:axPos val="b"/>
        <c:numFmt formatCode="General" sourceLinked="1"/>
        <c:majorTickMark val="none"/>
        <c:minorTickMark val="none"/>
        <c:tickLblPos val="nextTo"/>
        <c:crossAx val="194480720"/>
        <c:crosses val="autoZero"/>
        <c:auto val="1"/>
        <c:lblAlgn val="ctr"/>
        <c:lblOffset val="100"/>
        <c:noMultiLvlLbl val="0"/>
      </c:catAx>
      <c:valAx>
        <c:axId val="194480720"/>
        <c:scaling>
          <c:orientation val="minMax"/>
        </c:scaling>
        <c:delete val="1"/>
        <c:axPos val="l"/>
        <c:numFmt formatCode="0%" sourceLinked="1"/>
        <c:majorTickMark val="none"/>
        <c:minorTickMark val="none"/>
        <c:tickLblPos val="nextTo"/>
        <c:crossAx val="1944826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2"/>
          <c:order val="0"/>
          <c:tx>
            <c:strRef>
              <c:f>Sheet1!$I$4</c:f>
              <c:strCache>
                <c:ptCount val="1"/>
                <c:pt idx="0">
                  <c:v>Lower Cap</c:v>
                </c:pt>
              </c:strCache>
            </c:strRef>
          </c:tx>
          <c:spPr>
            <a:solidFill>
              <a:schemeClr val="bg1"/>
            </a:solidFill>
            <a:ln>
              <a:noFill/>
            </a:ln>
            <a:effectLst>
              <a:outerShdw blurRad="50800" dist="38100" dir="5400000" algn="t" rotWithShape="0">
                <a:prstClr val="black">
                  <a:alpha val="40000"/>
                </a:prstClr>
              </a:outerShdw>
            </a:effectLst>
            <a:sp3d/>
          </c:spPr>
          <c:invertIfNegative val="0"/>
          <c:dLbls>
            <c:dLbl>
              <c:idx val="0"/>
              <c:layout>
                <c:manualLayout>
                  <c:x val="8.3449235048678721E-3"/>
                  <c:y val="0"/>
                </c:manualLayout>
              </c:layout>
              <c:tx>
                <c:rich>
                  <a:bodyPr rot="0" spcFirstLastPara="1" vertOverflow="ellipsis" vert="horz" wrap="square" lIns="38100" tIns="19050" rIns="38100" bIns="19050" anchor="ctr" anchorCtr="1">
                    <a:spAutoFit/>
                  </a:bodyPr>
                  <a:lstStyle/>
                  <a:p>
                    <a:pPr>
                      <a:defRPr sz="1200" b="1" i="0" u="none" strike="noStrike" kern="1200" baseline="0">
                        <a:solidFill>
                          <a:schemeClr val="accent2">
                            <a:lumMod val="75000"/>
                          </a:schemeClr>
                        </a:solidFill>
                        <a:latin typeface="Arial" panose="020B0604020202020204" pitchFamily="34" charset="0"/>
                        <a:ea typeface="+mn-ea"/>
                        <a:cs typeface="Arial" panose="020B0604020202020204" pitchFamily="34" charset="0"/>
                      </a:defRPr>
                    </a:pPr>
                    <a:fld id="{82E97194-7F8A-424C-8DB7-63EFD5C64BBD}" type="CELLRANGE">
                      <a:rPr lang="en-US" sz="1200">
                        <a:solidFill>
                          <a:schemeClr val="accent2">
                            <a:lumMod val="75000"/>
                          </a:schemeClr>
                        </a:solidFill>
                      </a:rPr>
                      <a:pPr>
                        <a:defRPr sz="1200" b="1">
                          <a:solidFill>
                            <a:schemeClr val="accent2">
                              <a:lumMod val="75000"/>
                            </a:schemeClr>
                          </a:solidFill>
                          <a:latin typeface="Arial" panose="020B0604020202020204" pitchFamily="34" charset="0"/>
                          <a:cs typeface="Arial" panose="020B0604020202020204" pitchFamily="34" charset="0"/>
                        </a:defRPr>
                      </a:pPr>
                      <a:t>[CELLRANGE]</a:t>
                    </a:fld>
                    <a:endParaRPr lang="en-US"/>
                  </a:p>
                </c:rich>
              </c:tx>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accent2">
                          <a:lumMod val="75000"/>
                        </a:schemeClr>
                      </a:solidFill>
                      <a:latin typeface="Arial" panose="020B0604020202020204" pitchFamily="34" charset="0"/>
                      <a:ea typeface="+mn-ea"/>
                      <a:cs typeface="Arial" panose="020B0604020202020204"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50CB-47F6-B9D0-7B047608B8D0}"/>
                </c:ext>
              </c:extLst>
            </c:dLbl>
            <c:dLbl>
              <c:idx val="1"/>
              <c:layout>
                <c:manualLayout>
                  <c:x val="1.1126564673157162E-2"/>
                  <c:y val="0"/>
                </c:manualLayout>
              </c:layout>
              <c:tx>
                <c:rich>
                  <a:bodyPr rot="0" spcFirstLastPara="1" vertOverflow="ellipsis" vert="horz" wrap="square" lIns="38100" tIns="19050" rIns="38100" bIns="19050" anchor="ctr" anchorCtr="1">
                    <a:spAutoFit/>
                  </a:bodyPr>
                  <a:lstStyle/>
                  <a:p>
                    <a:pPr>
                      <a:defRPr sz="1100" b="1" i="0" u="none" strike="noStrike" kern="1200" baseline="0">
                        <a:solidFill>
                          <a:schemeClr val="accent4">
                            <a:lumMod val="75000"/>
                          </a:schemeClr>
                        </a:solidFill>
                        <a:latin typeface="Arial" panose="020B0604020202020204" pitchFamily="34" charset="0"/>
                        <a:ea typeface="+mn-ea"/>
                        <a:cs typeface="Arial" panose="020B0604020202020204" pitchFamily="34" charset="0"/>
                      </a:defRPr>
                    </a:pPr>
                    <a:fld id="{467289BD-ECDA-414C-BEBA-8495D5449722}" type="CELLRANGE">
                      <a:rPr lang="en-US">
                        <a:solidFill>
                          <a:schemeClr val="accent4">
                            <a:lumMod val="75000"/>
                          </a:schemeClr>
                        </a:solidFill>
                      </a:rPr>
                      <a:pPr>
                        <a:defRPr sz="1100" b="1">
                          <a:solidFill>
                            <a:schemeClr val="accent4">
                              <a:lumMod val="75000"/>
                            </a:schemeClr>
                          </a:solidFill>
                          <a:latin typeface="Arial" panose="020B0604020202020204" pitchFamily="34" charset="0"/>
                          <a:cs typeface="Arial" panose="020B0604020202020204" pitchFamily="34" charset="0"/>
                        </a:defRPr>
                      </a:pPr>
                      <a:t>[CELLRANGE]</a:t>
                    </a:fld>
                    <a:endParaRPr lang="en-US"/>
                  </a:p>
                </c:rich>
              </c:tx>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accent4">
                          <a:lumMod val="75000"/>
                        </a:schemeClr>
                      </a:solidFill>
                      <a:latin typeface="Arial" panose="020B0604020202020204" pitchFamily="34" charset="0"/>
                      <a:ea typeface="+mn-ea"/>
                      <a:cs typeface="Arial" panose="020B0604020202020204"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50CB-47F6-B9D0-7B047608B8D0}"/>
                </c:ext>
              </c:extLst>
            </c:dLbl>
            <c:dLbl>
              <c:idx val="2"/>
              <c:layout>
                <c:manualLayout>
                  <c:x val="1.6689847009735644E-2"/>
                  <c:y val="-4.6403712296983757E-3"/>
                </c:manualLayout>
              </c:layout>
              <c:tx>
                <c:rich>
                  <a:bodyPr rot="0" spcFirstLastPara="1" vertOverflow="ellipsis" vert="horz" wrap="square" lIns="38100" tIns="19050" rIns="38100" bIns="19050" anchor="ctr" anchorCtr="1">
                    <a:spAutoFit/>
                  </a:bodyPr>
                  <a:lstStyle/>
                  <a:p>
                    <a:pPr>
                      <a:defRPr sz="1100" b="1" i="0" u="none" strike="noStrike" kern="1200" baseline="0">
                        <a:solidFill>
                          <a:schemeClr val="accent6">
                            <a:lumMod val="75000"/>
                          </a:schemeClr>
                        </a:solidFill>
                        <a:latin typeface="Arial" panose="020B0604020202020204" pitchFamily="34" charset="0"/>
                        <a:ea typeface="+mn-ea"/>
                        <a:cs typeface="Arial" panose="020B0604020202020204" pitchFamily="34" charset="0"/>
                      </a:defRPr>
                    </a:pPr>
                    <a:fld id="{D840FA18-E32F-4786-88D8-D2D5243E2C22}" type="CELLRANGE">
                      <a:rPr lang="en-US">
                        <a:solidFill>
                          <a:schemeClr val="accent6">
                            <a:lumMod val="75000"/>
                          </a:schemeClr>
                        </a:solidFill>
                      </a:rPr>
                      <a:pPr>
                        <a:defRPr sz="1100" b="1">
                          <a:solidFill>
                            <a:schemeClr val="accent6">
                              <a:lumMod val="75000"/>
                            </a:schemeClr>
                          </a:solidFill>
                          <a:latin typeface="Arial" panose="020B0604020202020204" pitchFamily="34" charset="0"/>
                          <a:cs typeface="Arial" panose="020B0604020202020204" pitchFamily="34" charset="0"/>
                        </a:defRPr>
                      </a:pPr>
                      <a:t>[CELLRANGE]</a:t>
                    </a:fld>
                    <a:endParaRPr lang="en-US"/>
                  </a:p>
                </c:rich>
              </c:tx>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accent6">
                          <a:lumMod val="75000"/>
                        </a:schemeClr>
                      </a:solidFill>
                      <a:latin typeface="Arial" panose="020B0604020202020204" pitchFamily="34" charset="0"/>
                      <a:ea typeface="+mn-ea"/>
                      <a:cs typeface="Arial" panose="020B0604020202020204"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50CB-47F6-B9D0-7B047608B8D0}"/>
                </c:ext>
              </c:extLst>
            </c:dLbl>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Sheet1!$F$5:$F$7</c:f>
              <c:strCache>
                <c:ptCount val="3"/>
                <c:pt idx="0">
                  <c:v>Stack E</c:v>
                </c:pt>
                <c:pt idx="1">
                  <c:v>RF</c:v>
                </c:pt>
                <c:pt idx="2">
                  <c:v>XGB</c:v>
                </c:pt>
              </c:strCache>
            </c:strRef>
          </c:cat>
          <c:val>
            <c:numRef>
              <c:f>Sheet1!$I$5:$I$7</c:f>
              <c:numCache>
                <c:formatCode>0%</c:formatCode>
                <c:ptCount val="3"/>
                <c:pt idx="0">
                  <c:v>0.2</c:v>
                </c:pt>
                <c:pt idx="1">
                  <c:v>0.2</c:v>
                </c:pt>
                <c:pt idx="2">
                  <c:v>0.2</c:v>
                </c:pt>
              </c:numCache>
            </c:numRef>
          </c:val>
          <c:extLst>
            <c:ext xmlns:c15="http://schemas.microsoft.com/office/drawing/2012/chart" uri="{02D57815-91ED-43cb-92C2-25804820EDAC}">
              <c15:datalabelsRange>
                <c15:f>Sheet1!$G$5:$G$7</c15:f>
                <c15:dlblRangeCache>
                  <c:ptCount val="3"/>
                  <c:pt idx="0">
                    <c:v>82%</c:v>
                  </c:pt>
                  <c:pt idx="1">
                    <c:v>76%</c:v>
                  </c:pt>
                  <c:pt idx="2">
                    <c:v>78%</c:v>
                  </c:pt>
                </c15:dlblRangeCache>
              </c15:datalabelsRange>
            </c:ext>
            <c:ext xmlns:c16="http://schemas.microsoft.com/office/drawing/2014/chart" uri="{C3380CC4-5D6E-409C-BE32-E72D297353CC}">
              <c16:uniqueId val="{00000003-50CB-47F6-B9D0-7B047608B8D0}"/>
            </c:ext>
          </c:extLst>
        </c:ser>
        <c:ser>
          <c:idx val="4"/>
          <c:order val="1"/>
          <c:tx>
            <c:strRef>
              <c:f>Sheet1!$K$4</c:f>
              <c:strCache>
                <c:ptCount val="1"/>
                <c:pt idx="0">
                  <c:v>Middle Line 1</c:v>
                </c:pt>
              </c:strCache>
            </c:strRef>
          </c:tx>
          <c:spPr>
            <a:solidFill>
              <a:schemeClr val="accent2"/>
            </a:solidFill>
            <a:ln>
              <a:noFill/>
            </a:ln>
            <a:effectLst/>
            <a:sp3d/>
          </c:spPr>
          <c:invertIfNegative val="0"/>
          <c:dPt>
            <c:idx val="1"/>
            <c:invertIfNegative val="0"/>
            <c:bubble3D val="0"/>
            <c:spPr>
              <a:solidFill>
                <a:schemeClr val="accent4">
                  <a:lumMod val="60000"/>
                  <a:lumOff val="40000"/>
                </a:schemeClr>
              </a:solidFill>
              <a:ln>
                <a:noFill/>
              </a:ln>
              <a:effectLst/>
              <a:sp3d/>
            </c:spPr>
            <c:extLst>
              <c:ext xmlns:c16="http://schemas.microsoft.com/office/drawing/2014/chart" uri="{C3380CC4-5D6E-409C-BE32-E72D297353CC}">
                <c16:uniqueId val="{00000005-50CB-47F6-B9D0-7B047608B8D0}"/>
              </c:ext>
            </c:extLst>
          </c:dPt>
          <c:dPt>
            <c:idx val="2"/>
            <c:invertIfNegative val="0"/>
            <c:bubble3D val="0"/>
            <c:spPr>
              <a:solidFill>
                <a:srgbClr val="92D050"/>
              </a:solidFill>
              <a:ln>
                <a:noFill/>
              </a:ln>
              <a:effectLst/>
              <a:sp3d/>
            </c:spPr>
            <c:extLst>
              <c:ext xmlns:c16="http://schemas.microsoft.com/office/drawing/2014/chart" uri="{C3380CC4-5D6E-409C-BE32-E72D297353CC}">
                <c16:uniqueId val="{00000007-50CB-47F6-B9D0-7B047608B8D0}"/>
              </c:ext>
            </c:extLst>
          </c:dPt>
          <c:cat>
            <c:strRef>
              <c:f>Sheet1!$F$5:$F$7</c:f>
              <c:strCache>
                <c:ptCount val="3"/>
                <c:pt idx="0">
                  <c:v>Stack E</c:v>
                </c:pt>
                <c:pt idx="1">
                  <c:v>RF</c:v>
                </c:pt>
                <c:pt idx="2">
                  <c:v>XGB</c:v>
                </c:pt>
              </c:strCache>
            </c:strRef>
          </c:cat>
          <c:val>
            <c:numRef>
              <c:f>Sheet1!$K$5:$K$7</c:f>
              <c:numCache>
                <c:formatCode>0%</c:formatCode>
                <c:ptCount val="3"/>
                <c:pt idx="0">
                  <c:v>0.05</c:v>
                </c:pt>
                <c:pt idx="1">
                  <c:v>0.05</c:v>
                </c:pt>
                <c:pt idx="2">
                  <c:v>0.05</c:v>
                </c:pt>
              </c:numCache>
            </c:numRef>
          </c:val>
          <c:extLst>
            <c:ext xmlns:c16="http://schemas.microsoft.com/office/drawing/2014/chart" uri="{C3380CC4-5D6E-409C-BE32-E72D297353CC}">
              <c16:uniqueId val="{00000008-50CB-47F6-B9D0-7B047608B8D0}"/>
            </c:ext>
          </c:extLst>
        </c:ser>
        <c:ser>
          <c:idx val="5"/>
          <c:order val="2"/>
          <c:tx>
            <c:strRef>
              <c:f>Sheet1!$L$4</c:f>
              <c:strCache>
                <c:ptCount val="1"/>
                <c:pt idx="0">
                  <c:v>Middle Line 2 </c:v>
                </c:pt>
              </c:strCache>
            </c:strRef>
          </c:tx>
          <c:spPr>
            <a:solidFill>
              <a:schemeClr val="bg1"/>
            </a:solidFill>
            <a:ln>
              <a:noFill/>
            </a:ln>
            <a:effectLst/>
            <a:sp3d/>
          </c:spPr>
          <c:invertIfNegative val="0"/>
          <c:cat>
            <c:strRef>
              <c:f>Sheet1!$F$5:$F$7</c:f>
              <c:strCache>
                <c:ptCount val="3"/>
                <c:pt idx="0">
                  <c:v>Stack E</c:v>
                </c:pt>
                <c:pt idx="1">
                  <c:v>RF</c:v>
                </c:pt>
                <c:pt idx="2">
                  <c:v>XGB</c:v>
                </c:pt>
              </c:strCache>
            </c:strRef>
          </c:cat>
          <c:val>
            <c:numRef>
              <c:f>Sheet1!$L$5:$L$7</c:f>
              <c:numCache>
                <c:formatCode>0%</c:formatCode>
                <c:ptCount val="3"/>
                <c:pt idx="0">
                  <c:v>0.02</c:v>
                </c:pt>
                <c:pt idx="1">
                  <c:v>0.02</c:v>
                </c:pt>
                <c:pt idx="2">
                  <c:v>0.02</c:v>
                </c:pt>
              </c:numCache>
            </c:numRef>
          </c:val>
          <c:extLst>
            <c:ext xmlns:c16="http://schemas.microsoft.com/office/drawing/2014/chart" uri="{C3380CC4-5D6E-409C-BE32-E72D297353CC}">
              <c16:uniqueId val="{00000009-50CB-47F6-B9D0-7B047608B8D0}"/>
            </c:ext>
          </c:extLst>
        </c:ser>
        <c:ser>
          <c:idx val="0"/>
          <c:order val="3"/>
          <c:tx>
            <c:strRef>
              <c:f>Sheet1!$G$4</c:f>
              <c:strCache>
                <c:ptCount val="1"/>
                <c:pt idx="0">
                  <c:v>Accuarcy </c:v>
                </c:pt>
              </c:strCache>
            </c:strRef>
          </c:tx>
          <c:spPr>
            <a:solidFill>
              <a:srgbClr val="FF0000"/>
            </a:solidFill>
            <a:ln>
              <a:noFill/>
            </a:ln>
            <a:effectLst/>
            <a:sp3d/>
          </c:spPr>
          <c:invertIfNegative val="0"/>
          <c:dPt>
            <c:idx val="1"/>
            <c:invertIfNegative val="0"/>
            <c:bubble3D val="0"/>
            <c:spPr>
              <a:solidFill>
                <a:srgbClr val="0070C0"/>
              </a:solidFill>
              <a:ln>
                <a:noFill/>
              </a:ln>
              <a:effectLst/>
              <a:sp3d/>
            </c:spPr>
            <c:extLst>
              <c:ext xmlns:c16="http://schemas.microsoft.com/office/drawing/2014/chart" uri="{C3380CC4-5D6E-409C-BE32-E72D297353CC}">
                <c16:uniqueId val="{0000000B-50CB-47F6-B9D0-7B047608B8D0}"/>
              </c:ext>
            </c:extLst>
          </c:dPt>
          <c:dPt>
            <c:idx val="2"/>
            <c:invertIfNegative val="0"/>
            <c:bubble3D val="0"/>
            <c:spPr>
              <a:solidFill>
                <a:srgbClr val="00B050"/>
              </a:solidFill>
              <a:ln>
                <a:noFill/>
              </a:ln>
              <a:effectLst/>
              <a:sp3d/>
            </c:spPr>
            <c:extLst>
              <c:ext xmlns:c16="http://schemas.microsoft.com/office/drawing/2014/chart" uri="{C3380CC4-5D6E-409C-BE32-E72D297353CC}">
                <c16:uniqueId val="{0000000D-50CB-47F6-B9D0-7B047608B8D0}"/>
              </c:ext>
            </c:extLst>
          </c:dPt>
          <c:cat>
            <c:strRef>
              <c:f>Sheet1!$F$5:$F$7</c:f>
              <c:strCache>
                <c:ptCount val="3"/>
                <c:pt idx="0">
                  <c:v>Stack E</c:v>
                </c:pt>
                <c:pt idx="1">
                  <c:v>RF</c:v>
                </c:pt>
                <c:pt idx="2">
                  <c:v>XGB</c:v>
                </c:pt>
              </c:strCache>
            </c:strRef>
          </c:cat>
          <c:val>
            <c:numRef>
              <c:f>Sheet1!$G$5:$G$7</c:f>
              <c:numCache>
                <c:formatCode>0%</c:formatCode>
                <c:ptCount val="3"/>
                <c:pt idx="0">
                  <c:v>0.82</c:v>
                </c:pt>
                <c:pt idx="1">
                  <c:v>0.76</c:v>
                </c:pt>
                <c:pt idx="2">
                  <c:v>0.78</c:v>
                </c:pt>
              </c:numCache>
            </c:numRef>
          </c:val>
          <c:extLst>
            <c:ext xmlns:c16="http://schemas.microsoft.com/office/drawing/2014/chart" uri="{C3380CC4-5D6E-409C-BE32-E72D297353CC}">
              <c16:uniqueId val="{0000000E-50CB-47F6-B9D0-7B047608B8D0}"/>
            </c:ext>
          </c:extLst>
        </c:ser>
        <c:ser>
          <c:idx val="1"/>
          <c:order val="4"/>
          <c:tx>
            <c:strRef>
              <c:f>Sheet1!$H$4</c:f>
              <c:strCache>
                <c:ptCount val="1"/>
                <c:pt idx="0">
                  <c:v>Blank</c:v>
                </c:pt>
              </c:strCache>
            </c:strRef>
          </c:tx>
          <c:spPr>
            <a:solidFill>
              <a:schemeClr val="bg1">
                <a:lumMod val="95000"/>
                <a:alpha val="48000"/>
              </a:schemeClr>
            </a:solidFill>
            <a:ln>
              <a:noFill/>
            </a:ln>
            <a:effectLst/>
            <a:sp3d/>
          </c:spPr>
          <c:invertIfNegative val="0"/>
          <c:cat>
            <c:strRef>
              <c:f>Sheet1!$F$5:$F$7</c:f>
              <c:strCache>
                <c:ptCount val="3"/>
                <c:pt idx="0">
                  <c:v>Stack E</c:v>
                </c:pt>
                <c:pt idx="1">
                  <c:v>RF</c:v>
                </c:pt>
                <c:pt idx="2">
                  <c:v>XGB</c:v>
                </c:pt>
              </c:strCache>
            </c:strRef>
          </c:cat>
          <c:val>
            <c:numRef>
              <c:f>Sheet1!$H$5:$H$7</c:f>
              <c:numCache>
                <c:formatCode>0%</c:formatCode>
                <c:ptCount val="3"/>
                <c:pt idx="0">
                  <c:v>0.18000000000000005</c:v>
                </c:pt>
                <c:pt idx="1">
                  <c:v>0.24</c:v>
                </c:pt>
                <c:pt idx="2">
                  <c:v>0.21999999999999997</c:v>
                </c:pt>
              </c:numCache>
            </c:numRef>
          </c:val>
          <c:extLst>
            <c:ext xmlns:c16="http://schemas.microsoft.com/office/drawing/2014/chart" uri="{C3380CC4-5D6E-409C-BE32-E72D297353CC}">
              <c16:uniqueId val="{0000000F-50CB-47F6-B9D0-7B047608B8D0}"/>
            </c:ext>
          </c:extLst>
        </c:ser>
        <c:ser>
          <c:idx val="7"/>
          <c:order val="5"/>
          <c:tx>
            <c:strRef>
              <c:f>Sheet1!$N$4</c:f>
              <c:strCache>
                <c:ptCount val="1"/>
                <c:pt idx="0">
                  <c:v>Middle Line 2 </c:v>
                </c:pt>
              </c:strCache>
            </c:strRef>
          </c:tx>
          <c:spPr>
            <a:solidFill>
              <a:schemeClr val="bg1"/>
            </a:solidFill>
            <a:ln>
              <a:noFill/>
            </a:ln>
            <a:effectLst/>
            <a:sp3d/>
          </c:spPr>
          <c:invertIfNegative val="0"/>
          <c:cat>
            <c:strRef>
              <c:f>Sheet1!$F$5:$F$7</c:f>
              <c:strCache>
                <c:ptCount val="3"/>
                <c:pt idx="0">
                  <c:v>Stack E</c:v>
                </c:pt>
                <c:pt idx="1">
                  <c:v>RF</c:v>
                </c:pt>
                <c:pt idx="2">
                  <c:v>XGB</c:v>
                </c:pt>
              </c:strCache>
            </c:strRef>
          </c:cat>
          <c:val>
            <c:numRef>
              <c:f>Sheet1!$N$5:$N$7</c:f>
              <c:numCache>
                <c:formatCode>0%</c:formatCode>
                <c:ptCount val="3"/>
                <c:pt idx="0">
                  <c:v>0.02</c:v>
                </c:pt>
                <c:pt idx="1">
                  <c:v>0.02</c:v>
                </c:pt>
                <c:pt idx="2">
                  <c:v>0.02</c:v>
                </c:pt>
              </c:numCache>
            </c:numRef>
          </c:val>
          <c:extLst>
            <c:ext xmlns:c16="http://schemas.microsoft.com/office/drawing/2014/chart" uri="{C3380CC4-5D6E-409C-BE32-E72D297353CC}">
              <c16:uniqueId val="{00000010-50CB-47F6-B9D0-7B047608B8D0}"/>
            </c:ext>
          </c:extLst>
        </c:ser>
        <c:ser>
          <c:idx val="6"/>
          <c:order val="6"/>
          <c:tx>
            <c:strRef>
              <c:f>Sheet1!$M$4</c:f>
              <c:strCache>
                <c:ptCount val="1"/>
                <c:pt idx="0">
                  <c:v>Middle Line 1</c:v>
                </c:pt>
              </c:strCache>
            </c:strRef>
          </c:tx>
          <c:spPr>
            <a:solidFill>
              <a:schemeClr val="accent1">
                <a:lumMod val="60000"/>
              </a:schemeClr>
            </a:solidFill>
            <a:ln>
              <a:noFill/>
            </a:ln>
            <a:effectLst/>
            <a:sp3d/>
          </c:spPr>
          <c:invertIfNegative val="0"/>
          <c:dPt>
            <c:idx val="0"/>
            <c:invertIfNegative val="0"/>
            <c:bubble3D val="0"/>
            <c:spPr>
              <a:solidFill>
                <a:schemeClr val="accent2"/>
              </a:solidFill>
              <a:ln>
                <a:noFill/>
              </a:ln>
              <a:effectLst/>
              <a:sp3d/>
            </c:spPr>
            <c:extLst>
              <c:ext xmlns:c16="http://schemas.microsoft.com/office/drawing/2014/chart" uri="{C3380CC4-5D6E-409C-BE32-E72D297353CC}">
                <c16:uniqueId val="{00000012-50CB-47F6-B9D0-7B047608B8D0}"/>
              </c:ext>
            </c:extLst>
          </c:dPt>
          <c:dPt>
            <c:idx val="1"/>
            <c:invertIfNegative val="0"/>
            <c:bubble3D val="0"/>
            <c:spPr>
              <a:solidFill>
                <a:srgbClr val="00B0F0"/>
              </a:solidFill>
              <a:ln>
                <a:noFill/>
              </a:ln>
              <a:effectLst/>
              <a:sp3d/>
            </c:spPr>
            <c:extLst>
              <c:ext xmlns:c16="http://schemas.microsoft.com/office/drawing/2014/chart" uri="{C3380CC4-5D6E-409C-BE32-E72D297353CC}">
                <c16:uniqueId val="{00000014-50CB-47F6-B9D0-7B047608B8D0}"/>
              </c:ext>
            </c:extLst>
          </c:dPt>
          <c:dPt>
            <c:idx val="2"/>
            <c:invertIfNegative val="0"/>
            <c:bubble3D val="0"/>
            <c:spPr>
              <a:solidFill>
                <a:srgbClr val="92D050"/>
              </a:solidFill>
              <a:ln>
                <a:noFill/>
              </a:ln>
              <a:effectLst/>
              <a:sp3d/>
            </c:spPr>
            <c:extLst>
              <c:ext xmlns:c16="http://schemas.microsoft.com/office/drawing/2014/chart" uri="{C3380CC4-5D6E-409C-BE32-E72D297353CC}">
                <c16:uniqueId val="{00000016-50CB-47F6-B9D0-7B047608B8D0}"/>
              </c:ext>
            </c:extLst>
          </c:dPt>
          <c:cat>
            <c:strRef>
              <c:f>Sheet1!$F$5:$F$7</c:f>
              <c:strCache>
                <c:ptCount val="3"/>
                <c:pt idx="0">
                  <c:v>Stack E</c:v>
                </c:pt>
                <c:pt idx="1">
                  <c:v>RF</c:v>
                </c:pt>
                <c:pt idx="2">
                  <c:v>XGB</c:v>
                </c:pt>
              </c:strCache>
            </c:strRef>
          </c:cat>
          <c:val>
            <c:numRef>
              <c:f>Sheet1!$M$5:$M$7</c:f>
              <c:numCache>
                <c:formatCode>0%</c:formatCode>
                <c:ptCount val="3"/>
                <c:pt idx="0">
                  <c:v>0.05</c:v>
                </c:pt>
                <c:pt idx="1">
                  <c:v>0.05</c:v>
                </c:pt>
                <c:pt idx="2">
                  <c:v>0.05</c:v>
                </c:pt>
              </c:numCache>
            </c:numRef>
          </c:val>
          <c:extLst>
            <c:ext xmlns:c16="http://schemas.microsoft.com/office/drawing/2014/chart" uri="{C3380CC4-5D6E-409C-BE32-E72D297353CC}">
              <c16:uniqueId val="{00000017-50CB-47F6-B9D0-7B047608B8D0}"/>
            </c:ext>
          </c:extLst>
        </c:ser>
        <c:ser>
          <c:idx val="3"/>
          <c:order val="7"/>
          <c:tx>
            <c:strRef>
              <c:f>Sheet1!$J$4</c:f>
              <c:strCache>
                <c:ptCount val="1"/>
                <c:pt idx="0">
                  <c:v>Upper Cap</c:v>
                </c:pt>
              </c:strCache>
            </c:strRef>
          </c:tx>
          <c:spPr>
            <a:solidFill>
              <a:schemeClr val="bg1"/>
            </a:solidFill>
            <a:ln>
              <a:noFill/>
            </a:ln>
            <a:effectLst/>
            <a:sp3d/>
          </c:spPr>
          <c:invertIfNegative val="0"/>
          <c:dLbls>
            <c:dLbl>
              <c:idx val="0"/>
              <c:tx>
                <c:rich>
                  <a:bodyPr rot="0" spcFirstLastPara="1" vertOverflow="ellipsis" vert="horz" wrap="square" lIns="38100" tIns="19050" rIns="38100" bIns="19050" anchor="ctr" anchorCtr="1">
                    <a:spAutoFit/>
                  </a:bodyPr>
                  <a:lstStyle/>
                  <a:p>
                    <a:pPr>
                      <a:defRPr sz="1050" b="1" i="0" u="none" strike="noStrike" kern="1200" baseline="0">
                        <a:solidFill>
                          <a:schemeClr val="accent2">
                            <a:lumMod val="75000"/>
                          </a:schemeClr>
                        </a:solidFill>
                        <a:latin typeface="Arial" panose="020B0604020202020204" pitchFamily="34" charset="0"/>
                        <a:ea typeface="+mn-ea"/>
                        <a:cs typeface="Arial" panose="020B0604020202020204" pitchFamily="34" charset="0"/>
                      </a:defRPr>
                    </a:pPr>
                    <a:fld id="{86E38D46-E9E9-4861-BA96-55168EE862E8}" type="CELLRANGE">
                      <a:rPr lang="en-US" sz="1050">
                        <a:solidFill>
                          <a:schemeClr val="accent2">
                            <a:lumMod val="75000"/>
                          </a:schemeClr>
                        </a:solidFill>
                      </a:rPr>
                      <a:pPr>
                        <a:defRPr sz="1050" b="1">
                          <a:solidFill>
                            <a:schemeClr val="accent2">
                              <a:lumMod val="75000"/>
                            </a:schemeClr>
                          </a:solidFill>
                          <a:latin typeface="Arial" panose="020B0604020202020204" pitchFamily="34" charset="0"/>
                          <a:cs typeface="Arial" panose="020B0604020202020204" pitchFamily="34" charset="0"/>
                        </a:defRPr>
                      </a:pPr>
                      <a:t>[CELLRANGE]</a:t>
                    </a:fld>
                    <a:endParaRPr lang="en-US"/>
                  </a:p>
                </c:rich>
              </c:tx>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accent2">
                          <a:lumMod val="75000"/>
                        </a:schemeClr>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50CB-47F6-B9D0-7B047608B8D0}"/>
                </c:ext>
              </c:extLst>
            </c:dLbl>
            <c:dLbl>
              <c:idx val="1"/>
              <c:tx>
                <c:rich>
                  <a:bodyPr rot="0" spcFirstLastPara="1" vertOverflow="ellipsis" vert="horz" wrap="square" lIns="38100" tIns="19050" rIns="38100" bIns="19050" anchor="ctr" anchorCtr="1">
                    <a:spAutoFit/>
                  </a:bodyPr>
                  <a:lstStyle/>
                  <a:p>
                    <a:pPr>
                      <a:defRPr sz="1050" b="1" i="0" u="none" strike="noStrike" kern="1200" baseline="0">
                        <a:solidFill>
                          <a:schemeClr val="accent4">
                            <a:lumMod val="75000"/>
                          </a:schemeClr>
                        </a:solidFill>
                        <a:latin typeface="Arial" panose="020B0604020202020204" pitchFamily="34" charset="0"/>
                        <a:ea typeface="+mn-ea"/>
                        <a:cs typeface="Arial" panose="020B0604020202020204" pitchFamily="34" charset="0"/>
                      </a:defRPr>
                    </a:pPr>
                    <a:fld id="{BEA0D4EB-3722-4556-8E50-6664E9469B9A}" type="CELLRANGE">
                      <a:rPr lang="en-US">
                        <a:solidFill>
                          <a:schemeClr val="accent4">
                            <a:lumMod val="75000"/>
                          </a:schemeClr>
                        </a:solidFill>
                      </a:rPr>
                      <a:pPr>
                        <a:defRPr sz="1050" b="1">
                          <a:solidFill>
                            <a:schemeClr val="accent4">
                              <a:lumMod val="75000"/>
                            </a:schemeClr>
                          </a:solidFill>
                          <a:latin typeface="Arial" panose="020B0604020202020204" pitchFamily="34" charset="0"/>
                          <a:cs typeface="Arial" panose="020B0604020202020204" pitchFamily="34" charset="0"/>
                        </a:defRPr>
                      </a:pPr>
                      <a:t>[CELLRANGE]</a:t>
                    </a:fld>
                    <a:endParaRPr lang="en-US"/>
                  </a:p>
                </c:rich>
              </c:tx>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accent4">
                          <a:lumMod val="75000"/>
                        </a:schemeClr>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50CB-47F6-B9D0-7B047608B8D0}"/>
                </c:ext>
              </c:extLst>
            </c:dLbl>
            <c:dLbl>
              <c:idx val="2"/>
              <c:tx>
                <c:rich>
                  <a:bodyPr rot="0" spcFirstLastPara="1" vertOverflow="ellipsis" vert="horz" wrap="square" lIns="38100" tIns="19050" rIns="38100" bIns="19050" anchor="ctr" anchorCtr="1">
                    <a:spAutoFit/>
                  </a:bodyPr>
                  <a:lstStyle/>
                  <a:p>
                    <a:pPr>
                      <a:defRPr sz="1050" b="1" i="0" u="none" strike="noStrike" kern="1200" baseline="0">
                        <a:solidFill>
                          <a:schemeClr val="accent6">
                            <a:lumMod val="75000"/>
                          </a:schemeClr>
                        </a:solidFill>
                        <a:latin typeface="Arial" panose="020B0604020202020204" pitchFamily="34" charset="0"/>
                        <a:ea typeface="+mn-ea"/>
                        <a:cs typeface="Arial" panose="020B0604020202020204" pitchFamily="34" charset="0"/>
                      </a:defRPr>
                    </a:pPr>
                    <a:fld id="{06AA79AF-E66F-4688-BA4A-34534861D6DB}" type="CELLRANGE">
                      <a:rPr lang="en-US">
                        <a:solidFill>
                          <a:schemeClr val="accent6">
                            <a:lumMod val="75000"/>
                          </a:schemeClr>
                        </a:solidFill>
                      </a:rPr>
                      <a:pPr>
                        <a:defRPr sz="1050" b="1">
                          <a:solidFill>
                            <a:schemeClr val="accent6">
                              <a:lumMod val="75000"/>
                            </a:schemeClr>
                          </a:solidFill>
                          <a:latin typeface="Arial" panose="020B0604020202020204" pitchFamily="34" charset="0"/>
                          <a:cs typeface="Arial" panose="020B0604020202020204" pitchFamily="34" charset="0"/>
                        </a:defRPr>
                      </a:pPr>
                      <a:t>[CELLRANGE]</a:t>
                    </a:fld>
                    <a:endParaRPr lang="en-US"/>
                  </a:p>
                </c:rich>
              </c:tx>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accent6">
                          <a:lumMod val="75000"/>
                        </a:schemeClr>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50CB-47F6-B9D0-7B047608B8D0}"/>
                </c:ext>
              </c:extLst>
            </c:dLbl>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Sheet1!$F$5:$F$7</c:f>
              <c:strCache>
                <c:ptCount val="3"/>
                <c:pt idx="0">
                  <c:v>Stack E</c:v>
                </c:pt>
                <c:pt idx="1">
                  <c:v>RF</c:v>
                </c:pt>
                <c:pt idx="2">
                  <c:v>XGB</c:v>
                </c:pt>
              </c:strCache>
            </c:strRef>
          </c:cat>
          <c:val>
            <c:numRef>
              <c:f>Sheet1!$J$5:$J$7</c:f>
              <c:numCache>
                <c:formatCode>0%</c:formatCode>
                <c:ptCount val="3"/>
                <c:pt idx="0">
                  <c:v>0.15</c:v>
                </c:pt>
                <c:pt idx="1">
                  <c:v>0.15</c:v>
                </c:pt>
                <c:pt idx="2">
                  <c:v>0.15</c:v>
                </c:pt>
              </c:numCache>
            </c:numRef>
          </c:val>
          <c:extLst>
            <c:ext xmlns:c15="http://schemas.microsoft.com/office/drawing/2012/chart" uri="{02D57815-91ED-43cb-92C2-25804820EDAC}">
              <c15:datalabelsRange>
                <c15:f>Sheet1!$F$5:$F$7</c15:f>
                <c15:dlblRangeCache>
                  <c:ptCount val="3"/>
                  <c:pt idx="0">
                    <c:v>Stack E</c:v>
                  </c:pt>
                  <c:pt idx="1">
                    <c:v>RF</c:v>
                  </c:pt>
                  <c:pt idx="2">
                    <c:v>XGB</c:v>
                  </c:pt>
                </c15:dlblRangeCache>
              </c15:datalabelsRange>
            </c:ext>
            <c:ext xmlns:c16="http://schemas.microsoft.com/office/drawing/2014/chart" uri="{C3380CC4-5D6E-409C-BE32-E72D297353CC}">
              <c16:uniqueId val="{0000001B-50CB-47F6-B9D0-7B047608B8D0}"/>
            </c:ext>
          </c:extLst>
        </c:ser>
        <c:dLbls>
          <c:showLegendKey val="0"/>
          <c:showVal val="0"/>
          <c:showCatName val="0"/>
          <c:showSerName val="0"/>
          <c:showPercent val="0"/>
          <c:showBubbleSize val="0"/>
        </c:dLbls>
        <c:gapWidth val="80"/>
        <c:shape val="cylinder"/>
        <c:axId val="194482640"/>
        <c:axId val="194480720"/>
        <c:axId val="0"/>
      </c:bar3DChart>
      <c:catAx>
        <c:axId val="194482640"/>
        <c:scaling>
          <c:orientation val="minMax"/>
        </c:scaling>
        <c:delete val="1"/>
        <c:axPos val="b"/>
        <c:numFmt formatCode="General" sourceLinked="1"/>
        <c:majorTickMark val="none"/>
        <c:minorTickMark val="none"/>
        <c:tickLblPos val="nextTo"/>
        <c:crossAx val="194480720"/>
        <c:crosses val="autoZero"/>
        <c:auto val="1"/>
        <c:lblAlgn val="ctr"/>
        <c:lblOffset val="100"/>
        <c:noMultiLvlLbl val="0"/>
      </c:catAx>
      <c:valAx>
        <c:axId val="194480720"/>
        <c:scaling>
          <c:orientation val="minMax"/>
        </c:scaling>
        <c:delete val="1"/>
        <c:axPos val="l"/>
        <c:numFmt formatCode="0%" sourceLinked="1"/>
        <c:majorTickMark val="none"/>
        <c:minorTickMark val="none"/>
        <c:tickLblPos val="nextTo"/>
        <c:crossAx val="1944826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8"/>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2"/>
          <c:order val="0"/>
          <c:tx>
            <c:strRef>
              <c:f>Sheet1!$I$4</c:f>
              <c:strCache>
                <c:ptCount val="1"/>
                <c:pt idx="0">
                  <c:v>Lower Cap</c:v>
                </c:pt>
              </c:strCache>
            </c:strRef>
          </c:tx>
          <c:spPr>
            <a:solidFill>
              <a:schemeClr val="bg1"/>
            </a:solidFill>
            <a:ln>
              <a:noFill/>
            </a:ln>
            <a:effectLst>
              <a:outerShdw blurRad="50800" dist="38100" dir="5400000" algn="t" rotWithShape="0">
                <a:prstClr val="black">
                  <a:alpha val="40000"/>
                </a:prstClr>
              </a:outerShdw>
            </a:effectLst>
            <a:sp3d/>
          </c:spPr>
          <c:invertIfNegative val="0"/>
          <c:dLbls>
            <c:dLbl>
              <c:idx val="0"/>
              <c:layout>
                <c:manualLayout>
                  <c:x val="8.3449235048678721E-3"/>
                  <c:y val="0"/>
                </c:manualLayout>
              </c:layout>
              <c:tx>
                <c:rich>
                  <a:bodyPr rot="0" spcFirstLastPara="1" vertOverflow="ellipsis" vert="horz" wrap="square" lIns="38100" tIns="19050" rIns="38100" bIns="19050" anchor="ctr" anchorCtr="1">
                    <a:spAutoFit/>
                  </a:bodyPr>
                  <a:lstStyle/>
                  <a:p>
                    <a:pPr>
                      <a:defRPr sz="1200" b="1" i="0" u="none" strike="noStrike" kern="1200" baseline="0">
                        <a:solidFill>
                          <a:schemeClr val="accent2">
                            <a:lumMod val="75000"/>
                          </a:schemeClr>
                        </a:solidFill>
                        <a:latin typeface="Arial" panose="020B0604020202020204" pitchFamily="34" charset="0"/>
                        <a:ea typeface="+mn-ea"/>
                        <a:cs typeface="Arial" panose="020B0604020202020204" pitchFamily="34" charset="0"/>
                      </a:defRPr>
                    </a:pPr>
                    <a:fld id="{82E97194-7F8A-424C-8DB7-63EFD5C64BBD}" type="CELLRANGE">
                      <a:rPr lang="en-US" sz="1200">
                        <a:solidFill>
                          <a:schemeClr val="accent2">
                            <a:lumMod val="75000"/>
                          </a:schemeClr>
                        </a:solidFill>
                      </a:rPr>
                      <a:pPr>
                        <a:defRPr sz="1200" b="1">
                          <a:solidFill>
                            <a:schemeClr val="accent2">
                              <a:lumMod val="75000"/>
                            </a:schemeClr>
                          </a:solidFill>
                          <a:latin typeface="Arial" panose="020B0604020202020204" pitchFamily="34" charset="0"/>
                          <a:cs typeface="Arial" panose="020B0604020202020204" pitchFamily="34" charset="0"/>
                        </a:defRPr>
                      </a:pPr>
                      <a:t>[CELLRANGE]</a:t>
                    </a:fld>
                    <a:endParaRPr lang="en-US"/>
                  </a:p>
                </c:rich>
              </c:tx>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accent2">
                          <a:lumMod val="75000"/>
                        </a:schemeClr>
                      </a:solidFill>
                      <a:latin typeface="Arial" panose="020B0604020202020204" pitchFamily="34" charset="0"/>
                      <a:ea typeface="+mn-ea"/>
                      <a:cs typeface="Arial" panose="020B0604020202020204"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1304-4BAD-971A-B31701404A9D}"/>
                </c:ext>
              </c:extLst>
            </c:dLbl>
            <c:dLbl>
              <c:idx val="1"/>
              <c:layout>
                <c:manualLayout>
                  <c:x val="1.1126564673157162E-2"/>
                  <c:y val="0"/>
                </c:manualLayout>
              </c:layout>
              <c:tx>
                <c:rich>
                  <a:bodyPr rot="0" spcFirstLastPara="1" vertOverflow="ellipsis" vert="horz" wrap="square" lIns="38100" tIns="19050" rIns="38100" bIns="19050" anchor="ctr" anchorCtr="1">
                    <a:spAutoFit/>
                  </a:bodyPr>
                  <a:lstStyle/>
                  <a:p>
                    <a:pPr>
                      <a:defRPr sz="1100" b="1" i="0" u="none" strike="noStrike" kern="1200" baseline="0">
                        <a:solidFill>
                          <a:schemeClr val="accent4">
                            <a:lumMod val="75000"/>
                          </a:schemeClr>
                        </a:solidFill>
                        <a:latin typeface="Arial" panose="020B0604020202020204" pitchFamily="34" charset="0"/>
                        <a:ea typeface="+mn-ea"/>
                        <a:cs typeface="Arial" panose="020B0604020202020204" pitchFamily="34" charset="0"/>
                      </a:defRPr>
                    </a:pPr>
                    <a:fld id="{467289BD-ECDA-414C-BEBA-8495D5449722}" type="CELLRANGE">
                      <a:rPr lang="en-US">
                        <a:solidFill>
                          <a:schemeClr val="accent4">
                            <a:lumMod val="75000"/>
                          </a:schemeClr>
                        </a:solidFill>
                      </a:rPr>
                      <a:pPr>
                        <a:defRPr sz="1100" b="1">
                          <a:solidFill>
                            <a:schemeClr val="accent4">
                              <a:lumMod val="75000"/>
                            </a:schemeClr>
                          </a:solidFill>
                          <a:latin typeface="Arial" panose="020B0604020202020204" pitchFamily="34" charset="0"/>
                          <a:cs typeface="Arial" panose="020B0604020202020204" pitchFamily="34" charset="0"/>
                        </a:defRPr>
                      </a:pPr>
                      <a:t>[CELLRANGE]</a:t>
                    </a:fld>
                    <a:endParaRPr lang="en-US"/>
                  </a:p>
                </c:rich>
              </c:tx>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accent4">
                          <a:lumMod val="75000"/>
                        </a:schemeClr>
                      </a:solidFill>
                      <a:latin typeface="Arial" panose="020B0604020202020204" pitchFamily="34" charset="0"/>
                      <a:ea typeface="+mn-ea"/>
                      <a:cs typeface="Arial" panose="020B0604020202020204"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1304-4BAD-971A-B31701404A9D}"/>
                </c:ext>
              </c:extLst>
            </c:dLbl>
            <c:dLbl>
              <c:idx val="2"/>
              <c:layout>
                <c:manualLayout>
                  <c:x val="1.6689847009735644E-2"/>
                  <c:y val="-4.6403712296983757E-3"/>
                </c:manualLayout>
              </c:layout>
              <c:tx>
                <c:rich>
                  <a:bodyPr rot="0" spcFirstLastPara="1" vertOverflow="ellipsis" vert="horz" wrap="square" lIns="38100" tIns="19050" rIns="38100" bIns="19050" anchor="ctr" anchorCtr="1">
                    <a:spAutoFit/>
                  </a:bodyPr>
                  <a:lstStyle/>
                  <a:p>
                    <a:pPr>
                      <a:defRPr sz="1100" b="1" i="0" u="none" strike="noStrike" kern="1200" baseline="0">
                        <a:solidFill>
                          <a:schemeClr val="accent6">
                            <a:lumMod val="75000"/>
                          </a:schemeClr>
                        </a:solidFill>
                        <a:latin typeface="Arial" panose="020B0604020202020204" pitchFamily="34" charset="0"/>
                        <a:ea typeface="+mn-ea"/>
                        <a:cs typeface="Arial" panose="020B0604020202020204" pitchFamily="34" charset="0"/>
                      </a:defRPr>
                    </a:pPr>
                    <a:fld id="{D840FA18-E32F-4786-88D8-D2D5243E2C22}" type="CELLRANGE">
                      <a:rPr lang="en-US">
                        <a:solidFill>
                          <a:schemeClr val="accent6">
                            <a:lumMod val="75000"/>
                          </a:schemeClr>
                        </a:solidFill>
                      </a:rPr>
                      <a:pPr>
                        <a:defRPr sz="1100" b="1">
                          <a:solidFill>
                            <a:schemeClr val="accent6">
                              <a:lumMod val="75000"/>
                            </a:schemeClr>
                          </a:solidFill>
                          <a:latin typeface="Arial" panose="020B0604020202020204" pitchFamily="34" charset="0"/>
                          <a:cs typeface="Arial" panose="020B0604020202020204" pitchFamily="34" charset="0"/>
                        </a:defRPr>
                      </a:pPr>
                      <a:t>[CELLRANGE]</a:t>
                    </a:fld>
                    <a:endParaRPr lang="en-US"/>
                  </a:p>
                </c:rich>
              </c:tx>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accent6">
                          <a:lumMod val="75000"/>
                        </a:schemeClr>
                      </a:solidFill>
                      <a:latin typeface="Arial" panose="020B0604020202020204" pitchFamily="34" charset="0"/>
                      <a:ea typeface="+mn-ea"/>
                      <a:cs typeface="Arial" panose="020B0604020202020204"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1304-4BAD-971A-B31701404A9D}"/>
                </c:ext>
              </c:extLst>
            </c:dLbl>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Sheet1!$F$5:$F$7</c:f>
              <c:strCache>
                <c:ptCount val="3"/>
                <c:pt idx="0">
                  <c:v>RF</c:v>
                </c:pt>
                <c:pt idx="1">
                  <c:v>KNN</c:v>
                </c:pt>
                <c:pt idx="2">
                  <c:v>ADB</c:v>
                </c:pt>
              </c:strCache>
            </c:strRef>
          </c:cat>
          <c:val>
            <c:numRef>
              <c:f>Sheet1!$I$5:$I$7</c:f>
              <c:numCache>
                <c:formatCode>0%</c:formatCode>
                <c:ptCount val="3"/>
                <c:pt idx="0">
                  <c:v>0.2</c:v>
                </c:pt>
                <c:pt idx="1">
                  <c:v>0.2</c:v>
                </c:pt>
                <c:pt idx="2">
                  <c:v>0.2</c:v>
                </c:pt>
              </c:numCache>
            </c:numRef>
          </c:val>
          <c:extLst>
            <c:ext xmlns:c15="http://schemas.microsoft.com/office/drawing/2012/chart" uri="{02D57815-91ED-43cb-92C2-25804820EDAC}">
              <c15:datalabelsRange>
                <c15:f>Sheet1!$G$5:$G$7</c15:f>
                <c15:dlblRangeCache>
                  <c:ptCount val="3"/>
                  <c:pt idx="0">
                    <c:v>86%</c:v>
                  </c:pt>
                  <c:pt idx="1">
                    <c:v>73%</c:v>
                  </c:pt>
                  <c:pt idx="2">
                    <c:v>80%</c:v>
                  </c:pt>
                </c15:dlblRangeCache>
              </c15:datalabelsRange>
            </c:ext>
            <c:ext xmlns:c16="http://schemas.microsoft.com/office/drawing/2014/chart" uri="{C3380CC4-5D6E-409C-BE32-E72D297353CC}">
              <c16:uniqueId val="{00000003-1304-4BAD-971A-B31701404A9D}"/>
            </c:ext>
          </c:extLst>
        </c:ser>
        <c:ser>
          <c:idx val="4"/>
          <c:order val="1"/>
          <c:tx>
            <c:strRef>
              <c:f>Sheet1!$K$4</c:f>
              <c:strCache>
                <c:ptCount val="1"/>
                <c:pt idx="0">
                  <c:v>Middle Line 1</c:v>
                </c:pt>
              </c:strCache>
            </c:strRef>
          </c:tx>
          <c:spPr>
            <a:solidFill>
              <a:schemeClr val="accent2"/>
            </a:solidFill>
            <a:ln>
              <a:noFill/>
            </a:ln>
            <a:effectLst/>
            <a:sp3d/>
          </c:spPr>
          <c:invertIfNegative val="0"/>
          <c:dPt>
            <c:idx val="1"/>
            <c:invertIfNegative val="0"/>
            <c:bubble3D val="0"/>
            <c:spPr>
              <a:solidFill>
                <a:schemeClr val="accent4">
                  <a:lumMod val="60000"/>
                  <a:lumOff val="40000"/>
                </a:schemeClr>
              </a:solidFill>
              <a:ln>
                <a:noFill/>
              </a:ln>
              <a:effectLst/>
              <a:sp3d/>
            </c:spPr>
            <c:extLst>
              <c:ext xmlns:c16="http://schemas.microsoft.com/office/drawing/2014/chart" uri="{C3380CC4-5D6E-409C-BE32-E72D297353CC}">
                <c16:uniqueId val="{00000005-1304-4BAD-971A-B31701404A9D}"/>
              </c:ext>
            </c:extLst>
          </c:dPt>
          <c:dPt>
            <c:idx val="2"/>
            <c:invertIfNegative val="0"/>
            <c:bubble3D val="0"/>
            <c:spPr>
              <a:solidFill>
                <a:srgbClr val="92D050"/>
              </a:solidFill>
              <a:ln>
                <a:noFill/>
              </a:ln>
              <a:effectLst/>
              <a:sp3d/>
            </c:spPr>
            <c:extLst>
              <c:ext xmlns:c16="http://schemas.microsoft.com/office/drawing/2014/chart" uri="{C3380CC4-5D6E-409C-BE32-E72D297353CC}">
                <c16:uniqueId val="{00000007-1304-4BAD-971A-B31701404A9D}"/>
              </c:ext>
            </c:extLst>
          </c:dPt>
          <c:cat>
            <c:strRef>
              <c:f>Sheet1!$F$5:$F$7</c:f>
              <c:strCache>
                <c:ptCount val="3"/>
                <c:pt idx="0">
                  <c:v>RF</c:v>
                </c:pt>
                <c:pt idx="1">
                  <c:v>KNN</c:v>
                </c:pt>
                <c:pt idx="2">
                  <c:v>ADB</c:v>
                </c:pt>
              </c:strCache>
            </c:strRef>
          </c:cat>
          <c:val>
            <c:numRef>
              <c:f>Sheet1!$K$5:$K$7</c:f>
              <c:numCache>
                <c:formatCode>0%</c:formatCode>
                <c:ptCount val="3"/>
                <c:pt idx="0">
                  <c:v>0.05</c:v>
                </c:pt>
                <c:pt idx="1">
                  <c:v>0.05</c:v>
                </c:pt>
                <c:pt idx="2">
                  <c:v>0.05</c:v>
                </c:pt>
              </c:numCache>
            </c:numRef>
          </c:val>
          <c:extLst>
            <c:ext xmlns:c16="http://schemas.microsoft.com/office/drawing/2014/chart" uri="{C3380CC4-5D6E-409C-BE32-E72D297353CC}">
              <c16:uniqueId val="{00000008-1304-4BAD-971A-B31701404A9D}"/>
            </c:ext>
          </c:extLst>
        </c:ser>
        <c:ser>
          <c:idx val="5"/>
          <c:order val="2"/>
          <c:tx>
            <c:strRef>
              <c:f>Sheet1!$L$4</c:f>
              <c:strCache>
                <c:ptCount val="1"/>
                <c:pt idx="0">
                  <c:v>Middle Line 2 </c:v>
                </c:pt>
              </c:strCache>
            </c:strRef>
          </c:tx>
          <c:spPr>
            <a:solidFill>
              <a:schemeClr val="bg1"/>
            </a:solidFill>
            <a:ln>
              <a:noFill/>
            </a:ln>
            <a:effectLst/>
            <a:sp3d/>
          </c:spPr>
          <c:invertIfNegative val="0"/>
          <c:cat>
            <c:strRef>
              <c:f>Sheet1!$F$5:$F$7</c:f>
              <c:strCache>
                <c:ptCount val="3"/>
                <c:pt idx="0">
                  <c:v>RF</c:v>
                </c:pt>
                <c:pt idx="1">
                  <c:v>KNN</c:v>
                </c:pt>
                <c:pt idx="2">
                  <c:v>ADB</c:v>
                </c:pt>
              </c:strCache>
            </c:strRef>
          </c:cat>
          <c:val>
            <c:numRef>
              <c:f>Sheet1!$L$5:$L$7</c:f>
              <c:numCache>
                <c:formatCode>0%</c:formatCode>
                <c:ptCount val="3"/>
                <c:pt idx="0">
                  <c:v>0.02</c:v>
                </c:pt>
                <c:pt idx="1">
                  <c:v>0.02</c:v>
                </c:pt>
                <c:pt idx="2">
                  <c:v>0.02</c:v>
                </c:pt>
              </c:numCache>
            </c:numRef>
          </c:val>
          <c:extLst>
            <c:ext xmlns:c16="http://schemas.microsoft.com/office/drawing/2014/chart" uri="{C3380CC4-5D6E-409C-BE32-E72D297353CC}">
              <c16:uniqueId val="{00000009-1304-4BAD-971A-B31701404A9D}"/>
            </c:ext>
          </c:extLst>
        </c:ser>
        <c:ser>
          <c:idx val="0"/>
          <c:order val="3"/>
          <c:tx>
            <c:strRef>
              <c:f>Sheet1!$G$4</c:f>
              <c:strCache>
                <c:ptCount val="1"/>
                <c:pt idx="0">
                  <c:v>Accuarcy </c:v>
                </c:pt>
              </c:strCache>
            </c:strRef>
          </c:tx>
          <c:spPr>
            <a:solidFill>
              <a:schemeClr val="accent2"/>
            </a:solidFill>
            <a:ln>
              <a:noFill/>
            </a:ln>
            <a:effectLst/>
            <a:sp3d/>
          </c:spPr>
          <c:invertIfNegative val="0"/>
          <c:dPt>
            <c:idx val="1"/>
            <c:invertIfNegative val="0"/>
            <c:bubble3D val="0"/>
            <c:spPr>
              <a:solidFill>
                <a:srgbClr val="00B0F0"/>
              </a:solidFill>
              <a:ln>
                <a:noFill/>
              </a:ln>
              <a:effectLst/>
              <a:sp3d/>
            </c:spPr>
            <c:extLst>
              <c:ext xmlns:c16="http://schemas.microsoft.com/office/drawing/2014/chart" uri="{C3380CC4-5D6E-409C-BE32-E72D297353CC}">
                <c16:uniqueId val="{0000000B-1304-4BAD-971A-B31701404A9D}"/>
              </c:ext>
            </c:extLst>
          </c:dPt>
          <c:dPt>
            <c:idx val="2"/>
            <c:invertIfNegative val="0"/>
            <c:bubble3D val="0"/>
            <c:spPr>
              <a:solidFill>
                <a:srgbClr val="92D050"/>
              </a:solidFill>
              <a:ln>
                <a:noFill/>
              </a:ln>
              <a:effectLst/>
              <a:sp3d/>
            </c:spPr>
            <c:extLst>
              <c:ext xmlns:c16="http://schemas.microsoft.com/office/drawing/2014/chart" uri="{C3380CC4-5D6E-409C-BE32-E72D297353CC}">
                <c16:uniqueId val="{0000000D-1304-4BAD-971A-B31701404A9D}"/>
              </c:ext>
            </c:extLst>
          </c:dPt>
          <c:cat>
            <c:strRef>
              <c:f>Sheet1!$F$5:$F$7</c:f>
              <c:strCache>
                <c:ptCount val="3"/>
                <c:pt idx="0">
                  <c:v>RF</c:v>
                </c:pt>
                <c:pt idx="1">
                  <c:v>KNN</c:v>
                </c:pt>
                <c:pt idx="2">
                  <c:v>ADB</c:v>
                </c:pt>
              </c:strCache>
            </c:strRef>
          </c:cat>
          <c:val>
            <c:numRef>
              <c:f>Sheet1!$G$5:$G$7</c:f>
              <c:numCache>
                <c:formatCode>0%</c:formatCode>
                <c:ptCount val="3"/>
                <c:pt idx="0">
                  <c:v>0.86</c:v>
                </c:pt>
                <c:pt idx="1">
                  <c:v>0.73</c:v>
                </c:pt>
                <c:pt idx="2">
                  <c:v>0.8</c:v>
                </c:pt>
              </c:numCache>
            </c:numRef>
          </c:val>
          <c:extLst>
            <c:ext xmlns:c16="http://schemas.microsoft.com/office/drawing/2014/chart" uri="{C3380CC4-5D6E-409C-BE32-E72D297353CC}">
              <c16:uniqueId val="{0000000E-1304-4BAD-971A-B31701404A9D}"/>
            </c:ext>
          </c:extLst>
        </c:ser>
        <c:ser>
          <c:idx val="1"/>
          <c:order val="4"/>
          <c:tx>
            <c:strRef>
              <c:f>Sheet1!$H$4</c:f>
              <c:strCache>
                <c:ptCount val="1"/>
                <c:pt idx="0">
                  <c:v>Blank</c:v>
                </c:pt>
              </c:strCache>
            </c:strRef>
          </c:tx>
          <c:spPr>
            <a:solidFill>
              <a:schemeClr val="bg1">
                <a:lumMod val="95000"/>
                <a:alpha val="48000"/>
              </a:schemeClr>
            </a:solidFill>
            <a:ln>
              <a:noFill/>
            </a:ln>
            <a:effectLst/>
            <a:sp3d/>
          </c:spPr>
          <c:invertIfNegative val="0"/>
          <c:cat>
            <c:strRef>
              <c:f>Sheet1!$F$5:$F$7</c:f>
              <c:strCache>
                <c:ptCount val="3"/>
                <c:pt idx="0">
                  <c:v>RF</c:v>
                </c:pt>
                <c:pt idx="1">
                  <c:v>KNN</c:v>
                </c:pt>
                <c:pt idx="2">
                  <c:v>ADB</c:v>
                </c:pt>
              </c:strCache>
            </c:strRef>
          </c:cat>
          <c:val>
            <c:numRef>
              <c:f>Sheet1!$H$5:$H$7</c:f>
              <c:numCache>
                <c:formatCode>0%</c:formatCode>
                <c:ptCount val="3"/>
                <c:pt idx="0">
                  <c:v>0.14000000000000001</c:v>
                </c:pt>
                <c:pt idx="1">
                  <c:v>0.27</c:v>
                </c:pt>
                <c:pt idx="2">
                  <c:v>0.19999999999999996</c:v>
                </c:pt>
              </c:numCache>
            </c:numRef>
          </c:val>
          <c:extLst>
            <c:ext xmlns:c16="http://schemas.microsoft.com/office/drawing/2014/chart" uri="{C3380CC4-5D6E-409C-BE32-E72D297353CC}">
              <c16:uniqueId val="{0000000F-1304-4BAD-971A-B31701404A9D}"/>
            </c:ext>
          </c:extLst>
        </c:ser>
        <c:ser>
          <c:idx val="7"/>
          <c:order val="5"/>
          <c:tx>
            <c:strRef>
              <c:f>Sheet1!$N$4</c:f>
              <c:strCache>
                <c:ptCount val="1"/>
                <c:pt idx="0">
                  <c:v>Middle Line 2 </c:v>
                </c:pt>
              </c:strCache>
            </c:strRef>
          </c:tx>
          <c:spPr>
            <a:solidFill>
              <a:schemeClr val="bg1"/>
            </a:solidFill>
            <a:ln>
              <a:noFill/>
            </a:ln>
            <a:effectLst/>
            <a:sp3d/>
          </c:spPr>
          <c:invertIfNegative val="0"/>
          <c:cat>
            <c:strRef>
              <c:f>Sheet1!$F$5:$F$7</c:f>
              <c:strCache>
                <c:ptCount val="3"/>
                <c:pt idx="0">
                  <c:v>RF</c:v>
                </c:pt>
                <c:pt idx="1">
                  <c:v>KNN</c:v>
                </c:pt>
                <c:pt idx="2">
                  <c:v>ADB</c:v>
                </c:pt>
              </c:strCache>
            </c:strRef>
          </c:cat>
          <c:val>
            <c:numRef>
              <c:f>Sheet1!$N$5:$N$7</c:f>
              <c:numCache>
                <c:formatCode>0%</c:formatCode>
                <c:ptCount val="3"/>
                <c:pt idx="0">
                  <c:v>0.02</c:v>
                </c:pt>
                <c:pt idx="1">
                  <c:v>0.02</c:v>
                </c:pt>
                <c:pt idx="2">
                  <c:v>0.02</c:v>
                </c:pt>
              </c:numCache>
            </c:numRef>
          </c:val>
          <c:extLst>
            <c:ext xmlns:c16="http://schemas.microsoft.com/office/drawing/2014/chart" uri="{C3380CC4-5D6E-409C-BE32-E72D297353CC}">
              <c16:uniqueId val="{00000010-1304-4BAD-971A-B31701404A9D}"/>
            </c:ext>
          </c:extLst>
        </c:ser>
        <c:ser>
          <c:idx val="6"/>
          <c:order val="6"/>
          <c:tx>
            <c:strRef>
              <c:f>Sheet1!$M$4</c:f>
              <c:strCache>
                <c:ptCount val="1"/>
                <c:pt idx="0">
                  <c:v>Middle Line 1</c:v>
                </c:pt>
              </c:strCache>
            </c:strRef>
          </c:tx>
          <c:spPr>
            <a:solidFill>
              <a:schemeClr val="accent1">
                <a:lumMod val="60000"/>
              </a:schemeClr>
            </a:solidFill>
            <a:ln>
              <a:noFill/>
            </a:ln>
            <a:effectLst/>
            <a:sp3d/>
          </c:spPr>
          <c:invertIfNegative val="0"/>
          <c:dPt>
            <c:idx val="0"/>
            <c:invertIfNegative val="0"/>
            <c:bubble3D val="0"/>
            <c:spPr>
              <a:solidFill>
                <a:schemeClr val="accent2"/>
              </a:solidFill>
              <a:ln>
                <a:noFill/>
              </a:ln>
              <a:effectLst/>
              <a:sp3d/>
            </c:spPr>
            <c:extLst>
              <c:ext xmlns:c16="http://schemas.microsoft.com/office/drawing/2014/chart" uri="{C3380CC4-5D6E-409C-BE32-E72D297353CC}">
                <c16:uniqueId val="{00000012-1304-4BAD-971A-B31701404A9D}"/>
              </c:ext>
            </c:extLst>
          </c:dPt>
          <c:dPt>
            <c:idx val="1"/>
            <c:invertIfNegative val="0"/>
            <c:bubble3D val="0"/>
            <c:spPr>
              <a:solidFill>
                <a:srgbClr val="00B0F0"/>
              </a:solidFill>
              <a:ln>
                <a:noFill/>
              </a:ln>
              <a:effectLst/>
              <a:sp3d/>
            </c:spPr>
            <c:extLst>
              <c:ext xmlns:c16="http://schemas.microsoft.com/office/drawing/2014/chart" uri="{C3380CC4-5D6E-409C-BE32-E72D297353CC}">
                <c16:uniqueId val="{00000014-1304-4BAD-971A-B31701404A9D}"/>
              </c:ext>
            </c:extLst>
          </c:dPt>
          <c:dPt>
            <c:idx val="2"/>
            <c:invertIfNegative val="0"/>
            <c:bubble3D val="0"/>
            <c:spPr>
              <a:solidFill>
                <a:srgbClr val="92D050"/>
              </a:solidFill>
              <a:ln>
                <a:noFill/>
              </a:ln>
              <a:effectLst/>
              <a:sp3d/>
            </c:spPr>
            <c:extLst>
              <c:ext xmlns:c16="http://schemas.microsoft.com/office/drawing/2014/chart" uri="{C3380CC4-5D6E-409C-BE32-E72D297353CC}">
                <c16:uniqueId val="{00000016-1304-4BAD-971A-B31701404A9D}"/>
              </c:ext>
            </c:extLst>
          </c:dPt>
          <c:cat>
            <c:strRef>
              <c:f>Sheet1!$F$5:$F$7</c:f>
              <c:strCache>
                <c:ptCount val="3"/>
                <c:pt idx="0">
                  <c:v>RF</c:v>
                </c:pt>
                <c:pt idx="1">
                  <c:v>KNN</c:v>
                </c:pt>
                <c:pt idx="2">
                  <c:v>ADB</c:v>
                </c:pt>
              </c:strCache>
            </c:strRef>
          </c:cat>
          <c:val>
            <c:numRef>
              <c:f>Sheet1!$M$5:$M$7</c:f>
              <c:numCache>
                <c:formatCode>0%</c:formatCode>
                <c:ptCount val="3"/>
                <c:pt idx="0">
                  <c:v>0.05</c:v>
                </c:pt>
                <c:pt idx="1">
                  <c:v>0.05</c:v>
                </c:pt>
                <c:pt idx="2">
                  <c:v>0.05</c:v>
                </c:pt>
              </c:numCache>
            </c:numRef>
          </c:val>
          <c:extLst>
            <c:ext xmlns:c16="http://schemas.microsoft.com/office/drawing/2014/chart" uri="{C3380CC4-5D6E-409C-BE32-E72D297353CC}">
              <c16:uniqueId val="{00000017-1304-4BAD-971A-B31701404A9D}"/>
            </c:ext>
          </c:extLst>
        </c:ser>
        <c:ser>
          <c:idx val="3"/>
          <c:order val="7"/>
          <c:tx>
            <c:strRef>
              <c:f>Sheet1!$J$4</c:f>
              <c:strCache>
                <c:ptCount val="1"/>
                <c:pt idx="0">
                  <c:v>Upper Cap</c:v>
                </c:pt>
              </c:strCache>
            </c:strRef>
          </c:tx>
          <c:spPr>
            <a:solidFill>
              <a:schemeClr val="bg1"/>
            </a:solidFill>
            <a:ln>
              <a:noFill/>
            </a:ln>
            <a:effectLst/>
            <a:sp3d/>
          </c:spPr>
          <c:invertIfNegative val="0"/>
          <c:dLbls>
            <c:dLbl>
              <c:idx val="0"/>
              <c:tx>
                <c:rich>
                  <a:bodyPr rot="0" spcFirstLastPara="1" vertOverflow="ellipsis" vert="horz" wrap="square" lIns="38100" tIns="19050" rIns="38100" bIns="19050" anchor="ctr" anchorCtr="1">
                    <a:spAutoFit/>
                  </a:bodyPr>
                  <a:lstStyle/>
                  <a:p>
                    <a:pPr>
                      <a:defRPr sz="1050" b="1" i="0" u="none" strike="noStrike" kern="1200" baseline="0">
                        <a:solidFill>
                          <a:schemeClr val="accent2">
                            <a:lumMod val="75000"/>
                          </a:schemeClr>
                        </a:solidFill>
                        <a:latin typeface="Arial" panose="020B0604020202020204" pitchFamily="34" charset="0"/>
                        <a:ea typeface="+mn-ea"/>
                        <a:cs typeface="Arial" panose="020B0604020202020204" pitchFamily="34" charset="0"/>
                      </a:defRPr>
                    </a:pPr>
                    <a:fld id="{86E38D46-E9E9-4861-BA96-55168EE862E8}" type="CELLRANGE">
                      <a:rPr lang="en-US" sz="1050">
                        <a:solidFill>
                          <a:schemeClr val="accent2">
                            <a:lumMod val="75000"/>
                          </a:schemeClr>
                        </a:solidFill>
                      </a:rPr>
                      <a:pPr>
                        <a:defRPr sz="1050" b="1">
                          <a:solidFill>
                            <a:schemeClr val="accent2">
                              <a:lumMod val="75000"/>
                            </a:schemeClr>
                          </a:solidFill>
                          <a:latin typeface="Arial" panose="020B0604020202020204" pitchFamily="34" charset="0"/>
                          <a:cs typeface="Arial" panose="020B0604020202020204" pitchFamily="34" charset="0"/>
                        </a:defRPr>
                      </a:pPr>
                      <a:t>[CELLRANGE]</a:t>
                    </a:fld>
                    <a:endParaRPr lang="en-US"/>
                  </a:p>
                </c:rich>
              </c:tx>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accent2">
                          <a:lumMod val="75000"/>
                        </a:schemeClr>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1304-4BAD-971A-B31701404A9D}"/>
                </c:ext>
              </c:extLst>
            </c:dLbl>
            <c:dLbl>
              <c:idx val="1"/>
              <c:tx>
                <c:rich>
                  <a:bodyPr rot="0" spcFirstLastPara="1" vertOverflow="ellipsis" vert="horz" wrap="square" lIns="38100" tIns="19050" rIns="38100" bIns="19050" anchor="ctr" anchorCtr="1">
                    <a:spAutoFit/>
                  </a:bodyPr>
                  <a:lstStyle/>
                  <a:p>
                    <a:pPr>
                      <a:defRPr sz="1050" b="1" i="0" u="none" strike="noStrike" kern="1200" baseline="0">
                        <a:solidFill>
                          <a:schemeClr val="accent4">
                            <a:lumMod val="75000"/>
                          </a:schemeClr>
                        </a:solidFill>
                        <a:latin typeface="Arial" panose="020B0604020202020204" pitchFamily="34" charset="0"/>
                        <a:ea typeface="+mn-ea"/>
                        <a:cs typeface="Arial" panose="020B0604020202020204" pitchFamily="34" charset="0"/>
                      </a:defRPr>
                    </a:pPr>
                    <a:fld id="{BEA0D4EB-3722-4556-8E50-6664E9469B9A}" type="CELLRANGE">
                      <a:rPr lang="en-US">
                        <a:solidFill>
                          <a:schemeClr val="accent4">
                            <a:lumMod val="75000"/>
                          </a:schemeClr>
                        </a:solidFill>
                      </a:rPr>
                      <a:pPr>
                        <a:defRPr sz="1050" b="1">
                          <a:solidFill>
                            <a:schemeClr val="accent4">
                              <a:lumMod val="75000"/>
                            </a:schemeClr>
                          </a:solidFill>
                          <a:latin typeface="Arial" panose="020B0604020202020204" pitchFamily="34" charset="0"/>
                          <a:cs typeface="Arial" panose="020B0604020202020204" pitchFamily="34" charset="0"/>
                        </a:defRPr>
                      </a:pPr>
                      <a:t>[CELLRANGE]</a:t>
                    </a:fld>
                    <a:endParaRPr lang="en-US"/>
                  </a:p>
                </c:rich>
              </c:tx>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accent4">
                          <a:lumMod val="75000"/>
                        </a:schemeClr>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1304-4BAD-971A-B31701404A9D}"/>
                </c:ext>
              </c:extLst>
            </c:dLbl>
            <c:dLbl>
              <c:idx val="2"/>
              <c:tx>
                <c:rich>
                  <a:bodyPr rot="0" spcFirstLastPara="1" vertOverflow="ellipsis" vert="horz" wrap="square" lIns="38100" tIns="19050" rIns="38100" bIns="19050" anchor="ctr" anchorCtr="1">
                    <a:spAutoFit/>
                  </a:bodyPr>
                  <a:lstStyle/>
                  <a:p>
                    <a:pPr>
                      <a:defRPr sz="1050" b="1" i="0" u="none" strike="noStrike" kern="1200" baseline="0">
                        <a:solidFill>
                          <a:schemeClr val="accent6">
                            <a:lumMod val="75000"/>
                          </a:schemeClr>
                        </a:solidFill>
                        <a:latin typeface="Arial" panose="020B0604020202020204" pitchFamily="34" charset="0"/>
                        <a:ea typeface="+mn-ea"/>
                        <a:cs typeface="Arial" panose="020B0604020202020204" pitchFamily="34" charset="0"/>
                      </a:defRPr>
                    </a:pPr>
                    <a:fld id="{06AA79AF-E66F-4688-BA4A-34534861D6DB}" type="CELLRANGE">
                      <a:rPr lang="en-US">
                        <a:solidFill>
                          <a:schemeClr val="accent6">
                            <a:lumMod val="75000"/>
                          </a:schemeClr>
                        </a:solidFill>
                      </a:rPr>
                      <a:pPr>
                        <a:defRPr sz="1050" b="1">
                          <a:solidFill>
                            <a:schemeClr val="accent6">
                              <a:lumMod val="75000"/>
                            </a:schemeClr>
                          </a:solidFill>
                          <a:latin typeface="Arial" panose="020B0604020202020204" pitchFamily="34" charset="0"/>
                          <a:cs typeface="Arial" panose="020B0604020202020204" pitchFamily="34" charset="0"/>
                        </a:defRPr>
                      </a:pPr>
                      <a:t>[CELLRANGE]</a:t>
                    </a:fld>
                    <a:endParaRPr lang="en-US"/>
                  </a:p>
                </c:rich>
              </c:tx>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accent6">
                          <a:lumMod val="75000"/>
                        </a:schemeClr>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1304-4BAD-971A-B31701404A9D}"/>
                </c:ext>
              </c:extLst>
            </c:dLbl>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Sheet1!$F$5:$F$7</c:f>
              <c:strCache>
                <c:ptCount val="3"/>
                <c:pt idx="0">
                  <c:v>RF</c:v>
                </c:pt>
                <c:pt idx="1">
                  <c:v>KNN</c:v>
                </c:pt>
                <c:pt idx="2">
                  <c:v>ADB</c:v>
                </c:pt>
              </c:strCache>
            </c:strRef>
          </c:cat>
          <c:val>
            <c:numRef>
              <c:f>Sheet1!$J$5:$J$7</c:f>
              <c:numCache>
                <c:formatCode>0%</c:formatCode>
                <c:ptCount val="3"/>
                <c:pt idx="0">
                  <c:v>0.15</c:v>
                </c:pt>
                <c:pt idx="1">
                  <c:v>0.15</c:v>
                </c:pt>
                <c:pt idx="2">
                  <c:v>0.15</c:v>
                </c:pt>
              </c:numCache>
            </c:numRef>
          </c:val>
          <c:extLst>
            <c:ext xmlns:c15="http://schemas.microsoft.com/office/drawing/2012/chart" uri="{02D57815-91ED-43cb-92C2-25804820EDAC}">
              <c15:datalabelsRange>
                <c15:f>Sheet1!$F$5:$F$7</c15:f>
                <c15:dlblRangeCache>
                  <c:ptCount val="3"/>
                  <c:pt idx="0">
                    <c:v>RF</c:v>
                  </c:pt>
                  <c:pt idx="1">
                    <c:v>KNN</c:v>
                  </c:pt>
                  <c:pt idx="2">
                    <c:v>ADB</c:v>
                  </c:pt>
                </c15:dlblRangeCache>
              </c15:datalabelsRange>
            </c:ext>
            <c:ext xmlns:c16="http://schemas.microsoft.com/office/drawing/2014/chart" uri="{C3380CC4-5D6E-409C-BE32-E72D297353CC}">
              <c16:uniqueId val="{0000001B-1304-4BAD-971A-B31701404A9D}"/>
            </c:ext>
          </c:extLst>
        </c:ser>
        <c:dLbls>
          <c:showLegendKey val="0"/>
          <c:showVal val="0"/>
          <c:showCatName val="0"/>
          <c:showSerName val="0"/>
          <c:showPercent val="0"/>
          <c:showBubbleSize val="0"/>
        </c:dLbls>
        <c:gapWidth val="48"/>
        <c:shape val="box"/>
        <c:axId val="194482640"/>
        <c:axId val="194480720"/>
        <c:axId val="0"/>
      </c:bar3DChart>
      <c:catAx>
        <c:axId val="194482640"/>
        <c:scaling>
          <c:orientation val="minMax"/>
        </c:scaling>
        <c:delete val="1"/>
        <c:axPos val="b"/>
        <c:numFmt formatCode="General" sourceLinked="1"/>
        <c:majorTickMark val="none"/>
        <c:minorTickMark val="none"/>
        <c:tickLblPos val="nextTo"/>
        <c:crossAx val="194480720"/>
        <c:crosses val="autoZero"/>
        <c:auto val="1"/>
        <c:lblAlgn val="ctr"/>
        <c:lblOffset val="100"/>
        <c:noMultiLvlLbl val="0"/>
      </c:catAx>
      <c:valAx>
        <c:axId val="194480720"/>
        <c:scaling>
          <c:orientation val="minMax"/>
        </c:scaling>
        <c:delete val="1"/>
        <c:axPos val="l"/>
        <c:numFmt formatCode="0%" sourceLinked="1"/>
        <c:majorTickMark val="none"/>
        <c:minorTickMark val="none"/>
        <c:tickLblPos val="nextTo"/>
        <c:crossAx val="1944826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6F058A-7E77-4F87-8D60-9A6C924C2C81}" type="doc">
      <dgm:prSet loTypeId="urn:microsoft.com/office/officeart/2008/layout/VerticalCurvedList" loCatId="list" qsTypeId="urn:microsoft.com/office/officeart/2005/8/quickstyle/3d3" qsCatId="3D" csTypeId="urn:microsoft.com/office/officeart/2005/8/colors/accent1_2" csCatId="accent1" phldr="1"/>
      <dgm:spPr/>
      <dgm:t>
        <a:bodyPr/>
        <a:lstStyle/>
        <a:p>
          <a:endParaRPr lang="en-US"/>
        </a:p>
      </dgm:t>
    </dgm:pt>
    <dgm:pt modelId="{38C91CCD-93EC-48CC-A258-6231F062BB29}">
      <dgm:prSet phldrT="[Text]"/>
      <dgm:spPr/>
      <dgm:t>
        <a:bodyPr/>
        <a:lstStyle/>
        <a:p>
          <a:r>
            <a:rPr lang="en-US" dirty="0"/>
            <a:t>Objectives</a:t>
          </a:r>
        </a:p>
      </dgm:t>
    </dgm:pt>
    <dgm:pt modelId="{84A0C086-5672-4554-BEBD-8B03A64A919D}" type="parTrans" cxnId="{7B410F84-E0CC-4B5C-913E-7EB11F8DE01B}">
      <dgm:prSet/>
      <dgm:spPr/>
      <dgm:t>
        <a:bodyPr/>
        <a:lstStyle/>
        <a:p>
          <a:endParaRPr lang="en-US"/>
        </a:p>
      </dgm:t>
    </dgm:pt>
    <dgm:pt modelId="{96CD6550-CD48-473E-BA97-AF565A07F645}" type="sibTrans" cxnId="{7B410F84-E0CC-4B5C-913E-7EB11F8DE01B}">
      <dgm:prSet/>
      <dgm:spPr/>
      <dgm:t>
        <a:bodyPr/>
        <a:lstStyle/>
        <a:p>
          <a:endParaRPr lang="en-US"/>
        </a:p>
      </dgm:t>
    </dgm:pt>
    <dgm:pt modelId="{BF717623-DEF3-4993-9CF0-807C1F399747}">
      <dgm:prSet phldrT="[Text]"/>
      <dgm:spPr/>
      <dgm:t>
        <a:bodyPr/>
        <a:lstStyle/>
        <a:p>
          <a:r>
            <a:rPr lang="en-US" dirty="0"/>
            <a:t>Proposed Solution</a:t>
          </a:r>
        </a:p>
      </dgm:t>
    </dgm:pt>
    <dgm:pt modelId="{49A70A36-D0EB-404C-9FA7-61E522A3C966}" type="parTrans" cxnId="{3F6FD73C-0DE5-4BD3-B38E-5A4BE166DDBC}">
      <dgm:prSet/>
      <dgm:spPr/>
      <dgm:t>
        <a:bodyPr/>
        <a:lstStyle/>
        <a:p>
          <a:endParaRPr lang="en-US"/>
        </a:p>
      </dgm:t>
    </dgm:pt>
    <dgm:pt modelId="{88267B10-B667-431C-B401-905903B01384}" type="sibTrans" cxnId="{3F6FD73C-0DE5-4BD3-B38E-5A4BE166DDBC}">
      <dgm:prSet/>
      <dgm:spPr/>
      <dgm:t>
        <a:bodyPr/>
        <a:lstStyle/>
        <a:p>
          <a:endParaRPr lang="en-US"/>
        </a:p>
      </dgm:t>
    </dgm:pt>
    <dgm:pt modelId="{82AF7CC8-83CC-4A05-AF6E-50F96E0758A6}">
      <dgm:prSet phldrT="[Text]"/>
      <dgm:spPr/>
      <dgm:t>
        <a:bodyPr/>
        <a:lstStyle/>
        <a:p>
          <a:r>
            <a:rPr lang="en-US" dirty="0"/>
            <a:t>Business Benefits</a:t>
          </a:r>
        </a:p>
      </dgm:t>
    </dgm:pt>
    <dgm:pt modelId="{E3517403-2963-4D1C-8938-D35031D1EF77}" type="parTrans" cxnId="{71FDCECB-4C7F-41D9-B7D7-C9D79E8B6AAD}">
      <dgm:prSet/>
      <dgm:spPr/>
      <dgm:t>
        <a:bodyPr/>
        <a:lstStyle/>
        <a:p>
          <a:endParaRPr lang="en-US"/>
        </a:p>
      </dgm:t>
    </dgm:pt>
    <dgm:pt modelId="{9B8E299E-83A7-4BB1-94DB-41433C030737}" type="sibTrans" cxnId="{71FDCECB-4C7F-41D9-B7D7-C9D79E8B6AAD}">
      <dgm:prSet/>
      <dgm:spPr/>
      <dgm:t>
        <a:bodyPr/>
        <a:lstStyle/>
        <a:p>
          <a:endParaRPr lang="en-US"/>
        </a:p>
      </dgm:t>
    </dgm:pt>
    <dgm:pt modelId="{E66C689B-0A1D-4EC1-8EA6-65DA5E69E077}">
      <dgm:prSet/>
      <dgm:spPr/>
      <dgm:t>
        <a:bodyPr/>
        <a:lstStyle/>
        <a:p>
          <a:r>
            <a:rPr lang="en-US" dirty="0"/>
            <a:t>Dataset &amp; Model Selection</a:t>
          </a:r>
        </a:p>
      </dgm:t>
    </dgm:pt>
    <dgm:pt modelId="{E2CAF3E8-0A93-4B80-9910-A9DFDB41B830}" type="parTrans" cxnId="{7A09C521-096D-4B63-839B-345F12ED628A}">
      <dgm:prSet/>
      <dgm:spPr/>
      <dgm:t>
        <a:bodyPr/>
        <a:lstStyle/>
        <a:p>
          <a:endParaRPr lang="en-US"/>
        </a:p>
      </dgm:t>
    </dgm:pt>
    <dgm:pt modelId="{9383D978-7C42-41BF-B753-8212952D1820}" type="sibTrans" cxnId="{7A09C521-096D-4B63-839B-345F12ED628A}">
      <dgm:prSet/>
      <dgm:spPr/>
      <dgm:t>
        <a:bodyPr/>
        <a:lstStyle/>
        <a:p>
          <a:endParaRPr lang="en-US"/>
        </a:p>
      </dgm:t>
    </dgm:pt>
    <dgm:pt modelId="{C221B1E0-8643-4DD5-8C0E-E32A7F6EDA46}">
      <dgm:prSet/>
      <dgm:spPr/>
      <dgm:t>
        <a:bodyPr/>
        <a:lstStyle/>
        <a:p>
          <a:r>
            <a:rPr lang="en-US" dirty="0"/>
            <a:t>Evaluation Metrics Summary</a:t>
          </a:r>
        </a:p>
      </dgm:t>
    </dgm:pt>
    <dgm:pt modelId="{66EE6C88-51DD-416F-A1F0-3E1233FD1886}" type="parTrans" cxnId="{A7E314CB-8A9F-499B-BC87-412AB128CC00}">
      <dgm:prSet/>
      <dgm:spPr/>
      <dgm:t>
        <a:bodyPr/>
        <a:lstStyle/>
        <a:p>
          <a:endParaRPr lang="en-US"/>
        </a:p>
      </dgm:t>
    </dgm:pt>
    <dgm:pt modelId="{7A29DDC1-ED0D-4B9C-9AD8-F0CE817ADBF0}" type="sibTrans" cxnId="{A7E314CB-8A9F-499B-BC87-412AB128CC00}">
      <dgm:prSet/>
      <dgm:spPr/>
      <dgm:t>
        <a:bodyPr/>
        <a:lstStyle/>
        <a:p>
          <a:endParaRPr lang="en-US"/>
        </a:p>
      </dgm:t>
    </dgm:pt>
    <dgm:pt modelId="{CE5C73EC-A498-4F32-B2CD-08C191F69AF4}">
      <dgm:prSet/>
      <dgm:spPr/>
      <dgm:t>
        <a:bodyPr/>
        <a:lstStyle/>
        <a:p>
          <a:r>
            <a:rPr lang="en-US" dirty="0"/>
            <a:t>Implementation Details</a:t>
          </a:r>
        </a:p>
      </dgm:t>
    </dgm:pt>
    <dgm:pt modelId="{ADDCB2E7-DC7C-41C4-A61E-02B679FD7982}" type="parTrans" cxnId="{33069E7A-583D-4931-9DDE-052338ED0DFF}">
      <dgm:prSet/>
      <dgm:spPr/>
      <dgm:t>
        <a:bodyPr/>
        <a:lstStyle/>
        <a:p>
          <a:endParaRPr lang="en-US"/>
        </a:p>
      </dgm:t>
    </dgm:pt>
    <dgm:pt modelId="{6CB681F4-E1BD-489C-8776-AD50C4D9E9A5}" type="sibTrans" cxnId="{33069E7A-583D-4931-9DDE-052338ED0DFF}">
      <dgm:prSet/>
      <dgm:spPr/>
      <dgm:t>
        <a:bodyPr/>
        <a:lstStyle/>
        <a:p>
          <a:endParaRPr lang="en-US"/>
        </a:p>
      </dgm:t>
    </dgm:pt>
    <dgm:pt modelId="{F09C36F3-3B7B-4AE2-8C1E-D1BD2E8FDE95}">
      <dgm:prSet/>
      <dgm:spPr/>
      <dgm:t>
        <a:bodyPr/>
        <a:lstStyle/>
        <a:p>
          <a:r>
            <a:rPr lang="en-US" dirty="0"/>
            <a:t>Contributions &amp; Future Work</a:t>
          </a:r>
        </a:p>
      </dgm:t>
    </dgm:pt>
    <dgm:pt modelId="{49D191DC-F6C8-4461-ACB2-72D3451C04DA}" type="parTrans" cxnId="{315169DC-8C0B-4774-A0CA-EA95762749B4}">
      <dgm:prSet/>
      <dgm:spPr/>
      <dgm:t>
        <a:bodyPr/>
        <a:lstStyle/>
        <a:p>
          <a:endParaRPr lang="en-US"/>
        </a:p>
      </dgm:t>
    </dgm:pt>
    <dgm:pt modelId="{9D0593A2-1CA1-4D20-A9ED-B72B6C2B28CD}" type="sibTrans" cxnId="{315169DC-8C0B-4774-A0CA-EA95762749B4}">
      <dgm:prSet/>
      <dgm:spPr/>
      <dgm:t>
        <a:bodyPr/>
        <a:lstStyle/>
        <a:p>
          <a:endParaRPr lang="en-US"/>
        </a:p>
      </dgm:t>
    </dgm:pt>
    <dgm:pt modelId="{FCC20190-D003-4F7B-90A6-8BDC0C1F7FBA}" type="pres">
      <dgm:prSet presAssocID="{DA6F058A-7E77-4F87-8D60-9A6C924C2C81}" presName="Name0" presStyleCnt="0">
        <dgm:presLayoutVars>
          <dgm:chMax val="7"/>
          <dgm:chPref val="7"/>
          <dgm:dir/>
        </dgm:presLayoutVars>
      </dgm:prSet>
      <dgm:spPr/>
    </dgm:pt>
    <dgm:pt modelId="{585F29AA-9620-4690-9E26-AE12C7CE8E95}" type="pres">
      <dgm:prSet presAssocID="{DA6F058A-7E77-4F87-8D60-9A6C924C2C81}" presName="Name1" presStyleCnt="0"/>
      <dgm:spPr/>
    </dgm:pt>
    <dgm:pt modelId="{9E4FFD56-4CD8-4BA9-A3C8-7A022B5D1486}" type="pres">
      <dgm:prSet presAssocID="{DA6F058A-7E77-4F87-8D60-9A6C924C2C81}" presName="cycle" presStyleCnt="0"/>
      <dgm:spPr/>
    </dgm:pt>
    <dgm:pt modelId="{F52EA05D-DDFD-4499-82AA-8F3818117632}" type="pres">
      <dgm:prSet presAssocID="{DA6F058A-7E77-4F87-8D60-9A6C924C2C81}" presName="srcNode" presStyleLbl="node1" presStyleIdx="0" presStyleCnt="7"/>
      <dgm:spPr/>
    </dgm:pt>
    <dgm:pt modelId="{315024BE-5193-4849-9C56-C51D03EE0959}" type="pres">
      <dgm:prSet presAssocID="{DA6F058A-7E77-4F87-8D60-9A6C924C2C81}" presName="conn" presStyleLbl="parChTrans1D2" presStyleIdx="0" presStyleCnt="1"/>
      <dgm:spPr/>
    </dgm:pt>
    <dgm:pt modelId="{5607EC4B-57F6-4339-9CB8-18C25B6AA0C0}" type="pres">
      <dgm:prSet presAssocID="{DA6F058A-7E77-4F87-8D60-9A6C924C2C81}" presName="extraNode" presStyleLbl="node1" presStyleIdx="0" presStyleCnt="7"/>
      <dgm:spPr/>
    </dgm:pt>
    <dgm:pt modelId="{F3950F71-BCA1-456C-89FA-8826F5F6C08F}" type="pres">
      <dgm:prSet presAssocID="{DA6F058A-7E77-4F87-8D60-9A6C924C2C81}" presName="dstNode" presStyleLbl="node1" presStyleIdx="0" presStyleCnt="7"/>
      <dgm:spPr/>
    </dgm:pt>
    <dgm:pt modelId="{54C0649D-1DE3-479B-8FEC-DE8A6BE66614}" type="pres">
      <dgm:prSet presAssocID="{38C91CCD-93EC-48CC-A258-6231F062BB29}" presName="text_1" presStyleLbl="node1" presStyleIdx="0" presStyleCnt="7">
        <dgm:presLayoutVars>
          <dgm:bulletEnabled val="1"/>
        </dgm:presLayoutVars>
      </dgm:prSet>
      <dgm:spPr/>
    </dgm:pt>
    <dgm:pt modelId="{AA668296-7D9C-464C-BC19-DB8A406BB8B5}" type="pres">
      <dgm:prSet presAssocID="{38C91CCD-93EC-48CC-A258-6231F062BB29}" presName="accent_1" presStyleCnt="0"/>
      <dgm:spPr/>
    </dgm:pt>
    <dgm:pt modelId="{C38EAA36-0829-44BA-886F-7115E95D9AD0}" type="pres">
      <dgm:prSet presAssocID="{38C91CCD-93EC-48CC-A258-6231F062BB29}" presName="accentRepeatNode" presStyleLbl="solidFgAcc1" presStyleIdx="0" presStyleCnt="7"/>
      <dgm:spPr/>
    </dgm:pt>
    <dgm:pt modelId="{0C20E970-9552-403E-B9AE-2111642CDEFB}" type="pres">
      <dgm:prSet presAssocID="{BF717623-DEF3-4993-9CF0-807C1F399747}" presName="text_2" presStyleLbl="node1" presStyleIdx="1" presStyleCnt="7">
        <dgm:presLayoutVars>
          <dgm:bulletEnabled val="1"/>
        </dgm:presLayoutVars>
      </dgm:prSet>
      <dgm:spPr/>
    </dgm:pt>
    <dgm:pt modelId="{1C989EB5-CF66-4C05-BAE0-10944E2AD38E}" type="pres">
      <dgm:prSet presAssocID="{BF717623-DEF3-4993-9CF0-807C1F399747}" presName="accent_2" presStyleCnt="0"/>
      <dgm:spPr/>
    </dgm:pt>
    <dgm:pt modelId="{B2B9BC00-413D-433E-99A7-513E76FF24E9}" type="pres">
      <dgm:prSet presAssocID="{BF717623-DEF3-4993-9CF0-807C1F399747}" presName="accentRepeatNode" presStyleLbl="solidFgAcc1" presStyleIdx="1" presStyleCnt="7"/>
      <dgm:spPr/>
    </dgm:pt>
    <dgm:pt modelId="{4765A06F-6F1B-4458-9360-8008377E9D8A}" type="pres">
      <dgm:prSet presAssocID="{82AF7CC8-83CC-4A05-AF6E-50F96E0758A6}" presName="text_3" presStyleLbl="node1" presStyleIdx="2" presStyleCnt="7">
        <dgm:presLayoutVars>
          <dgm:bulletEnabled val="1"/>
        </dgm:presLayoutVars>
      </dgm:prSet>
      <dgm:spPr/>
    </dgm:pt>
    <dgm:pt modelId="{6096FBE6-886D-4ACD-AD20-D3994D68C053}" type="pres">
      <dgm:prSet presAssocID="{82AF7CC8-83CC-4A05-AF6E-50F96E0758A6}" presName="accent_3" presStyleCnt="0"/>
      <dgm:spPr/>
    </dgm:pt>
    <dgm:pt modelId="{1F2AB220-EA24-4C63-A3EC-8EE800B20B8C}" type="pres">
      <dgm:prSet presAssocID="{82AF7CC8-83CC-4A05-AF6E-50F96E0758A6}" presName="accentRepeatNode" presStyleLbl="solidFgAcc1" presStyleIdx="2" presStyleCnt="7"/>
      <dgm:spPr/>
    </dgm:pt>
    <dgm:pt modelId="{05FA7DB0-EE12-464A-84CA-7F90C5768CF1}" type="pres">
      <dgm:prSet presAssocID="{E66C689B-0A1D-4EC1-8EA6-65DA5E69E077}" presName="text_4" presStyleLbl="node1" presStyleIdx="3" presStyleCnt="7">
        <dgm:presLayoutVars>
          <dgm:bulletEnabled val="1"/>
        </dgm:presLayoutVars>
      </dgm:prSet>
      <dgm:spPr/>
    </dgm:pt>
    <dgm:pt modelId="{344BEE3E-86E3-4373-8674-DE69EF76FB2D}" type="pres">
      <dgm:prSet presAssocID="{E66C689B-0A1D-4EC1-8EA6-65DA5E69E077}" presName="accent_4" presStyleCnt="0"/>
      <dgm:spPr/>
    </dgm:pt>
    <dgm:pt modelId="{959DD0DF-FFDA-4244-B470-736A23238E9D}" type="pres">
      <dgm:prSet presAssocID="{E66C689B-0A1D-4EC1-8EA6-65DA5E69E077}" presName="accentRepeatNode" presStyleLbl="solidFgAcc1" presStyleIdx="3" presStyleCnt="7"/>
      <dgm:spPr/>
    </dgm:pt>
    <dgm:pt modelId="{DAC9CD2C-4CB6-457B-A27A-744D615712EE}" type="pres">
      <dgm:prSet presAssocID="{C221B1E0-8643-4DD5-8C0E-E32A7F6EDA46}" presName="text_5" presStyleLbl="node1" presStyleIdx="4" presStyleCnt="7">
        <dgm:presLayoutVars>
          <dgm:bulletEnabled val="1"/>
        </dgm:presLayoutVars>
      </dgm:prSet>
      <dgm:spPr/>
    </dgm:pt>
    <dgm:pt modelId="{EAB0D19D-4724-4ED8-85A5-88CFC3B79F81}" type="pres">
      <dgm:prSet presAssocID="{C221B1E0-8643-4DD5-8C0E-E32A7F6EDA46}" presName="accent_5" presStyleCnt="0"/>
      <dgm:spPr/>
    </dgm:pt>
    <dgm:pt modelId="{6C095ABA-12FF-4B47-A2D6-1B8C1FB0C2E0}" type="pres">
      <dgm:prSet presAssocID="{C221B1E0-8643-4DD5-8C0E-E32A7F6EDA46}" presName="accentRepeatNode" presStyleLbl="solidFgAcc1" presStyleIdx="4" presStyleCnt="7"/>
      <dgm:spPr/>
    </dgm:pt>
    <dgm:pt modelId="{FA90A519-8A9F-4AD8-9418-64611A82A5CF}" type="pres">
      <dgm:prSet presAssocID="{CE5C73EC-A498-4F32-B2CD-08C191F69AF4}" presName="text_6" presStyleLbl="node1" presStyleIdx="5" presStyleCnt="7">
        <dgm:presLayoutVars>
          <dgm:bulletEnabled val="1"/>
        </dgm:presLayoutVars>
      </dgm:prSet>
      <dgm:spPr/>
    </dgm:pt>
    <dgm:pt modelId="{E0323338-0C85-49B6-991F-0F54A4659674}" type="pres">
      <dgm:prSet presAssocID="{CE5C73EC-A498-4F32-B2CD-08C191F69AF4}" presName="accent_6" presStyleCnt="0"/>
      <dgm:spPr/>
    </dgm:pt>
    <dgm:pt modelId="{158E0541-2B0B-4085-A87B-BF6CB985FD73}" type="pres">
      <dgm:prSet presAssocID="{CE5C73EC-A498-4F32-B2CD-08C191F69AF4}" presName="accentRepeatNode" presStyleLbl="solidFgAcc1" presStyleIdx="5" presStyleCnt="7"/>
      <dgm:spPr/>
    </dgm:pt>
    <dgm:pt modelId="{48EBD7B2-77D6-4979-8A83-D882B75C2C41}" type="pres">
      <dgm:prSet presAssocID="{F09C36F3-3B7B-4AE2-8C1E-D1BD2E8FDE95}" presName="text_7" presStyleLbl="node1" presStyleIdx="6" presStyleCnt="7">
        <dgm:presLayoutVars>
          <dgm:bulletEnabled val="1"/>
        </dgm:presLayoutVars>
      </dgm:prSet>
      <dgm:spPr/>
    </dgm:pt>
    <dgm:pt modelId="{3ECF05A3-CCCB-4837-8EE3-361773949C66}" type="pres">
      <dgm:prSet presAssocID="{F09C36F3-3B7B-4AE2-8C1E-D1BD2E8FDE95}" presName="accent_7" presStyleCnt="0"/>
      <dgm:spPr/>
    </dgm:pt>
    <dgm:pt modelId="{D3D93FD7-A1C0-4B92-8578-14774ABA8AC4}" type="pres">
      <dgm:prSet presAssocID="{F09C36F3-3B7B-4AE2-8C1E-D1BD2E8FDE95}" presName="accentRepeatNode" presStyleLbl="solidFgAcc1" presStyleIdx="6" presStyleCnt="7"/>
      <dgm:spPr/>
    </dgm:pt>
  </dgm:ptLst>
  <dgm:cxnLst>
    <dgm:cxn modelId="{7A09C521-096D-4B63-839B-345F12ED628A}" srcId="{DA6F058A-7E77-4F87-8D60-9A6C924C2C81}" destId="{E66C689B-0A1D-4EC1-8EA6-65DA5E69E077}" srcOrd="3" destOrd="0" parTransId="{E2CAF3E8-0A93-4B80-9910-A9DFDB41B830}" sibTransId="{9383D978-7C42-41BF-B753-8212952D1820}"/>
    <dgm:cxn modelId="{3F6FD73C-0DE5-4BD3-B38E-5A4BE166DDBC}" srcId="{DA6F058A-7E77-4F87-8D60-9A6C924C2C81}" destId="{BF717623-DEF3-4993-9CF0-807C1F399747}" srcOrd="1" destOrd="0" parTransId="{49A70A36-D0EB-404C-9FA7-61E522A3C966}" sibTransId="{88267B10-B667-431C-B401-905903B01384}"/>
    <dgm:cxn modelId="{0441AE45-BAEE-4368-8D15-C3A37D5855F7}" type="presOf" srcId="{F09C36F3-3B7B-4AE2-8C1E-D1BD2E8FDE95}" destId="{48EBD7B2-77D6-4979-8A83-D882B75C2C41}" srcOrd="0" destOrd="0" presId="urn:microsoft.com/office/officeart/2008/layout/VerticalCurvedList"/>
    <dgm:cxn modelId="{D407FB47-61D2-4554-860F-2328D9CBA5DD}" type="presOf" srcId="{BF717623-DEF3-4993-9CF0-807C1F399747}" destId="{0C20E970-9552-403E-B9AE-2111642CDEFB}" srcOrd="0" destOrd="0" presId="urn:microsoft.com/office/officeart/2008/layout/VerticalCurvedList"/>
    <dgm:cxn modelId="{DFE9154E-6F9B-47AF-A582-7367C3D96613}" type="presOf" srcId="{38C91CCD-93EC-48CC-A258-6231F062BB29}" destId="{54C0649D-1DE3-479B-8FEC-DE8A6BE66614}" srcOrd="0" destOrd="0" presId="urn:microsoft.com/office/officeart/2008/layout/VerticalCurvedList"/>
    <dgm:cxn modelId="{33069E7A-583D-4931-9DDE-052338ED0DFF}" srcId="{DA6F058A-7E77-4F87-8D60-9A6C924C2C81}" destId="{CE5C73EC-A498-4F32-B2CD-08C191F69AF4}" srcOrd="5" destOrd="0" parTransId="{ADDCB2E7-DC7C-41C4-A61E-02B679FD7982}" sibTransId="{6CB681F4-E1BD-489C-8776-AD50C4D9E9A5}"/>
    <dgm:cxn modelId="{F9A53F7D-2C15-4A0B-A678-52D6D2C448BC}" type="presOf" srcId="{CE5C73EC-A498-4F32-B2CD-08C191F69AF4}" destId="{FA90A519-8A9F-4AD8-9418-64611A82A5CF}" srcOrd="0" destOrd="0" presId="urn:microsoft.com/office/officeart/2008/layout/VerticalCurvedList"/>
    <dgm:cxn modelId="{7B410F84-E0CC-4B5C-913E-7EB11F8DE01B}" srcId="{DA6F058A-7E77-4F87-8D60-9A6C924C2C81}" destId="{38C91CCD-93EC-48CC-A258-6231F062BB29}" srcOrd="0" destOrd="0" parTransId="{84A0C086-5672-4554-BEBD-8B03A64A919D}" sibTransId="{96CD6550-CD48-473E-BA97-AF565A07F645}"/>
    <dgm:cxn modelId="{C6680E8E-2B0A-458F-9F3A-6718F2C69087}" type="presOf" srcId="{E66C689B-0A1D-4EC1-8EA6-65DA5E69E077}" destId="{05FA7DB0-EE12-464A-84CA-7F90C5768CF1}" srcOrd="0" destOrd="0" presId="urn:microsoft.com/office/officeart/2008/layout/VerticalCurvedList"/>
    <dgm:cxn modelId="{4E3E22AB-7474-412A-90FA-A000BC069B82}" type="presOf" srcId="{82AF7CC8-83CC-4A05-AF6E-50F96E0758A6}" destId="{4765A06F-6F1B-4458-9360-8008377E9D8A}" srcOrd="0" destOrd="0" presId="urn:microsoft.com/office/officeart/2008/layout/VerticalCurvedList"/>
    <dgm:cxn modelId="{4094D7B0-8FD2-48A8-BDA6-AD00261655F5}" type="presOf" srcId="{C221B1E0-8643-4DD5-8C0E-E32A7F6EDA46}" destId="{DAC9CD2C-4CB6-457B-A27A-744D615712EE}" srcOrd="0" destOrd="0" presId="urn:microsoft.com/office/officeart/2008/layout/VerticalCurvedList"/>
    <dgm:cxn modelId="{A7E314CB-8A9F-499B-BC87-412AB128CC00}" srcId="{DA6F058A-7E77-4F87-8D60-9A6C924C2C81}" destId="{C221B1E0-8643-4DD5-8C0E-E32A7F6EDA46}" srcOrd="4" destOrd="0" parTransId="{66EE6C88-51DD-416F-A1F0-3E1233FD1886}" sibTransId="{7A29DDC1-ED0D-4B9C-9AD8-F0CE817ADBF0}"/>
    <dgm:cxn modelId="{71FDCECB-4C7F-41D9-B7D7-C9D79E8B6AAD}" srcId="{DA6F058A-7E77-4F87-8D60-9A6C924C2C81}" destId="{82AF7CC8-83CC-4A05-AF6E-50F96E0758A6}" srcOrd="2" destOrd="0" parTransId="{E3517403-2963-4D1C-8938-D35031D1EF77}" sibTransId="{9B8E299E-83A7-4BB1-94DB-41433C030737}"/>
    <dgm:cxn modelId="{315169DC-8C0B-4774-A0CA-EA95762749B4}" srcId="{DA6F058A-7E77-4F87-8D60-9A6C924C2C81}" destId="{F09C36F3-3B7B-4AE2-8C1E-D1BD2E8FDE95}" srcOrd="6" destOrd="0" parTransId="{49D191DC-F6C8-4461-ACB2-72D3451C04DA}" sibTransId="{9D0593A2-1CA1-4D20-A9ED-B72B6C2B28CD}"/>
    <dgm:cxn modelId="{EFC574E0-78D0-49FF-A177-1C8A4EC90397}" type="presOf" srcId="{DA6F058A-7E77-4F87-8D60-9A6C924C2C81}" destId="{FCC20190-D003-4F7B-90A6-8BDC0C1F7FBA}" srcOrd="0" destOrd="0" presId="urn:microsoft.com/office/officeart/2008/layout/VerticalCurvedList"/>
    <dgm:cxn modelId="{D95A3DE8-B961-41C5-91EC-227714992FDF}" type="presOf" srcId="{96CD6550-CD48-473E-BA97-AF565A07F645}" destId="{315024BE-5193-4849-9C56-C51D03EE0959}" srcOrd="0" destOrd="0" presId="urn:microsoft.com/office/officeart/2008/layout/VerticalCurvedList"/>
    <dgm:cxn modelId="{4B67A389-A6ED-4F83-A276-C85CB40F8246}" type="presParOf" srcId="{FCC20190-D003-4F7B-90A6-8BDC0C1F7FBA}" destId="{585F29AA-9620-4690-9E26-AE12C7CE8E95}" srcOrd="0" destOrd="0" presId="urn:microsoft.com/office/officeart/2008/layout/VerticalCurvedList"/>
    <dgm:cxn modelId="{E35A2750-17C4-457D-B3F3-784BD6B514C7}" type="presParOf" srcId="{585F29AA-9620-4690-9E26-AE12C7CE8E95}" destId="{9E4FFD56-4CD8-4BA9-A3C8-7A022B5D1486}" srcOrd="0" destOrd="0" presId="urn:microsoft.com/office/officeart/2008/layout/VerticalCurvedList"/>
    <dgm:cxn modelId="{18C429CE-C49C-4551-A6A6-317C3605A661}" type="presParOf" srcId="{9E4FFD56-4CD8-4BA9-A3C8-7A022B5D1486}" destId="{F52EA05D-DDFD-4499-82AA-8F3818117632}" srcOrd="0" destOrd="0" presId="urn:microsoft.com/office/officeart/2008/layout/VerticalCurvedList"/>
    <dgm:cxn modelId="{ECAC9ACC-5C9E-4B40-BF28-1596CE96F9F5}" type="presParOf" srcId="{9E4FFD56-4CD8-4BA9-A3C8-7A022B5D1486}" destId="{315024BE-5193-4849-9C56-C51D03EE0959}" srcOrd="1" destOrd="0" presId="urn:microsoft.com/office/officeart/2008/layout/VerticalCurvedList"/>
    <dgm:cxn modelId="{524D9E81-9EFE-401E-B61E-09025E9C8E4C}" type="presParOf" srcId="{9E4FFD56-4CD8-4BA9-A3C8-7A022B5D1486}" destId="{5607EC4B-57F6-4339-9CB8-18C25B6AA0C0}" srcOrd="2" destOrd="0" presId="urn:microsoft.com/office/officeart/2008/layout/VerticalCurvedList"/>
    <dgm:cxn modelId="{76ABDC6B-1537-4769-8800-50502D154E02}" type="presParOf" srcId="{9E4FFD56-4CD8-4BA9-A3C8-7A022B5D1486}" destId="{F3950F71-BCA1-456C-89FA-8826F5F6C08F}" srcOrd="3" destOrd="0" presId="urn:microsoft.com/office/officeart/2008/layout/VerticalCurvedList"/>
    <dgm:cxn modelId="{A4A11F4D-F3C1-49A6-9E6A-E8A7A6E7B083}" type="presParOf" srcId="{585F29AA-9620-4690-9E26-AE12C7CE8E95}" destId="{54C0649D-1DE3-479B-8FEC-DE8A6BE66614}" srcOrd="1" destOrd="0" presId="urn:microsoft.com/office/officeart/2008/layout/VerticalCurvedList"/>
    <dgm:cxn modelId="{D615C664-25E7-43A4-B2B5-CEA156082AA3}" type="presParOf" srcId="{585F29AA-9620-4690-9E26-AE12C7CE8E95}" destId="{AA668296-7D9C-464C-BC19-DB8A406BB8B5}" srcOrd="2" destOrd="0" presId="urn:microsoft.com/office/officeart/2008/layout/VerticalCurvedList"/>
    <dgm:cxn modelId="{06CFA230-893D-4CF7-81AB-A9C0A3E53326}" type="presParOf" srcId="{AA668296-7D9C-464C-BC19-DB8A406BB8B5}" destId="{C38EAA36-0829-44BA-886F-7115E95D9AD0}" srcOrd="0" destOrd="0" presId="urn:microsoft.com/office/officeart/2008/layout/VerticalCurvedList"/>
    <dgm:cxn modelId="{3E00AF65-F99B-4B1E-BA71-722E657B6A9D}" type="presParOf" srcId="{585F29AA-9620-4690-9E26-AE12C7CE8E95}" destId="{0C20E970-9552-403E-B9AE-2111642CDEFB}" srcOrd="3" destOrd="0" presId="urn:microsoft.com/office/officeart/2008/layout/VerticalCurvedList"/>
    <dgm:cxn modelId="{3DFE0168-55A8-4AEB-B960-5069656443CD}" type="presParOf" srcId="{585F29AA-9620-4690-9E26-AE12C7CE8E95}" destId="{1C989EB5-CF66-4C05-BAE0-10944E2AD38E}" srcOrd="4" destOrd="0" presId="urn:microsoft.com/office/officeart/2008/layout/VerticalCurvedList"/>
    <dgm:cxn modelId="{314A14B3-B3F1-4C44-AB2A-6C89FB919474}" type="presParOf" srcId="{1C989EB5-CF66-4C05-BAE0-10944E2AD38E}" destId="{B2B9BC00-413D-433E-99A7-513E76FF24E9}" srcOrd="0" destOrd="0" presId="urn:microsoft.com/office/officeart/2008/layout/VerticalCurvedList"/>
    <dgm:cxn modelId="{D7756679-8E35-4B40-9374-D56801ED989F}" type="presParOf" srcId="{585F29AA-9620-4690-9E26-AE12C7CE8E95}" destId="{4765A06F-6F1B-4458-9360-8008377E9D8A}" srcOrd="5" destOrd="0" presId="urn:microsoft.com/office/officeart/2008/layout/VerticalCurvedList"/>
    <dgm:cxn modelId="{84B9BFED-3B42-4856-9500-97D5ECEA6485}" type="presParOf" srcId="{585F29AA-9620-4690-9E26-AE12C7CE8E95}" destId="{6096FBE6-886D-4ACD-AD20-D3994D68C053}" srcOrd="6" destOrd="0" presId="urn:microsoft.com/office/officeart/2008/layout/VerticalCurvedList"/>
    <dgm:cxn modelId="{1267FB00-837E-45E5-822C-0E4475473D8A}" type="presParOf" srcId="{6096FBE6-886D-4ACD-AD20-D3994D68C053}" destId="{1F2AB220-EA24-4C63-A3EC-8EE800B20B8C}" srcOrd="0" destOrd="0" presId="urn:microsoft.com/office/officeart/2008/layout/VerticalCurvedList"/>
    <dgm:cxn modelId="{7F2464D1-8693-40C2-B0BA-AC64BA9B0095}" type="presParOf" srcId="{585F29AA-9620-4690-9E26-AE12C7CE8E95}" destId="{05FA7DB0-EE12-464A-84CA-7F90C5768CF1}" srcOrd="7" destOrd="0" presId="urn:microsoft.com/office/officeart/2008/layout/VerticalCurvedList"/>
    <dgm:cxn modelId="{FCD50041-7D37-4FB3-8EFA-271270C16B11}" type="presParOf" srcId="{585F29AA-9620-4690-9E26-AE12C7CE8E95}" destId="{344BEE3E-86E3-4373-8674-DE69EF76FB2D}" srcOrd="8" destOrd="0" presId="urn:microsoft.com/office/officeart/2008/layout/VerticalCurvedList"/>
    <dgm:cxn modelId="{53E284CB-B798-4A78-B493-C27663953B37}" type="presParOf" srcId="{344BEE3E-86E3-4373-8674-DE69EF76FB2D}" destId="{959DD0DF-FFDA-4244-B470-736A23238E9D}" srcOrd="0" destOrd="0" presId="urn:microsoft.com/office/officeart/2008/layout/VerticalCurvedList"/>
    <dgm:cxn modelId="{7390E39F-A4D7-47DE-9FB0-786561F87A33}" type="presParOf" srcId="{585F29AA-9620-4690-9E26-AE12C7CE8E95}" destId="{DAC9CD2C-4CB6-457B-A27A-744D615712EE}" srcOrd="9" destOrd="0" presId="urn:microsoft.com/office/officeart/2008/layout/VerticalCurvedList"/>
    <dgm:cxn modelId="{0E057DC7-D341-4485-B7B5-E964B51A1C05}" type="presParOf" srcId="{585F29AA-9620-4690-9E26-AE12C7CE8E95}" destId="{EAB0D19D-4724-4ED8-85A5-88CFC3B79F81}" srcOrd="10" destOrd="0" presId="urn:microsoft.com/office/officeart/2008/layout/VerticalCurvedList"/>
    <dgm:cxn modelId="{F398F77B-B0C5-415B-B8DA-2C8EB6BF097E}" type="presParOf" srcId="{EAB0D19D-4724-4ED8-85A5-88CFC3B79F81}" destId="{6C095ABA-12FF-4B47-A2D6-1B8C1FB0C2E0}" srcOrd="0" destOrd="0" presId="urn:microsoft.com/office/officeart/2008/layout/VerticalCurvedList"/>
    <dgm:cxn modelId="{3D0933F8-DF59-4461-8783-241192310D90}" type="presParOf" srcId="{585F29AA-9620-4690-9E26-AE12C7CE8E95}" destId="{FA90A519-8A9F-4AD8-9418-64611A82A5CF}" srcOrd="11" destOrd="0" presId="urn:microsoft.com/office/officeart/2008/layout/VerticalCurvedList"/>
    <dgm:cxn modelId="{8CA87C54-966D-42A1-A6E4-17FEE6019E65}" type="presParOf" srcId="{585F29AA-9620-4690-9E26-AE12C7CE8E95}" destId="{E0323338-0C85-49B6-991F-0F54A4659674}" srcOrd="12" destOrd="0" presId="urn:microsoft.com/office/officeart/2008/layout/VerticalCurvedList"/>
    <dgm:cxn modelId="{A0B50167-F7E4-402A-9CF1-F10CE8C39A82}" type="presParOf" srcId="{E0323338-0C85-49B6-991F-0F54A4659674}" destId="{158E0541-2B0B-4085-A87B-BF6CB985FD73}" srcOrd="0" destOrd="0" presId="urn:microsoft.com/office/officeart/2008/layout/VerticalCurvedList"/>
    <dgm:cxn modelId="{9917CD58-8156-4357-B2C4-B2EB719211BE}" type="presParOf" srcId="{585F29AA-9620-4690-9E26-AE12C7CE8E95}" destId="{48EBD7B2-77D6-4979-8A83-D882B75C2C41}" srcOrd="13" destOrd="0" presId="urn:microsoft.com/office/officeart/2008/layout/VerticalCurvedList"/>
    <dgm:cxn modelId="{2C171764-7B17-4364-92B4-1C1FED0D04CF}" type="presParOf" srcId="{585F29AA-9620-4690-9E26-AE12C7CE8E95}" destId="{3ECF05A3-CCCB-4837-8EE3-361773949C66}" srcOrd="14" destOrd="0" presId="urn:microsoft.com/office/officeart/2008/layout/VerticalCurvedList"/>
    <dgm:cxn modelId="{5B93308F-CDEF-44EB-B182-4956939911F2}" type="presParOf" srcId="{3ECF05A3-CCCB-4837-8EE3-361773949C66}" destId="{D3D93FD7-A1C0-4B92-8578-14774ABA8AC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4F01C5-C566-4610-9EAD-9E54CFD5D945}" type="doc">
      <dgm:prSet loTypeId="urn:microsoft.com/office/officeart/2005/8/layout/matrix3" loCatId="matrix" qsTypeId="urn:microsoft.com/office/officeart/2005/8/quickstyle/3d1" qsCatId="3D" csTypeId="urn:microsoft.com/office/officeart/2005/8/colors/colorful5" csCatId="colorful" phldr="1"/>
      <dgm:spPr/>
      <dgm:t>
        <a:bodyPr/>
        <a:lstStyle/>
        <a:p>
          <a:endParaRPr lang="en-US"/>
        </a:p>
      </dgm:t>
    </dgm:pt>
    <dgm:pt modelId="{B11A7334-179E-4370-9969-0072E0A91225}">
      <dgm:prSet phldrT="[Text]"/>
      <dgm:spPr/>
      <dgm:t>
        <a:bodyPr/>
        <a:lstStyle/>
        <a:p>
          <a:pPr>
            <a:buClrTx/>
            <a:buSzTx/>
          </a:pPr>
          <a:r>
            <a:rPr kumimoji="0" lang="en-US" altLang="en-US" u="none" strike="noStrike" cap="none" normalizeH="0" baseline="0">
              <a:ln/>
              <a:effectLst/>
              <a:latin typeface="Times New Roman" panose="02020603050405020304" pitchFamily="18" charset="0"/>
              <a:cs typeface="Times New Roman" panose="02020603050405020304" pitchFamily="18" charset="0"/>
            </a:rPr>
            <a:t>Accuracy: 0.87</a:t>
          </a:r>
          <a:endParaRPr lang="en-US" dirty="0"/>
        </a:p>
      </dgm:t>
    </dgm:pt>
    <dgm:pt modelId="{D39BFB69-662E-47CB-8C5C-D4F9770B8ADC}" type="parTrans" cxnId="{F7B90B6B-965D-422E-B12B-6F7B74393432}">
      <dgm:prSet/>
      <dgm:spPr/>
      <dgm:t>
        <a:bodyPr/>
        <a:lstStyle/>
        <a:p>
          <a:endParaRPr lang="en-US"/>
        </a:p>
      </dgm:t>
    </dgm:pt>
    <dgm:pt modelId="{3C8E5728-F637-4929-8B1E-5D9021456DA8}" type="sibTrans" cxnId="{F7B90B6B-965D-422E-B12B-6F7B74393432}">
      <dgm:prSet/>
      <dgm:spPr/>
      <dgm:t>
        <a:bodyPr/>
        <a:lstStyle/>
        <a:p>
          <a:endParaRPr lang="en-US"/>
        </a:p>
      </dgm:t>
    </dgm:pt>
    <dgm:pt modelId="{BE75F5A4-B754-4DC3-8D10-DD9EB17BA6A7}">
      <dgm:prSet phldrT="[Text]"/>
      <dgm:spPr/>
      <dgm:t>
        <a:bodyPr/>
        <a:lstStyle/>
        <a:p>
          <a:pPr>
            <a:buClrTx/>
            <a:buSzTx/>
          </a:pPr>
          <a:r>
            <a:rPr kumimoji="0" lang="en-US" altLang="en-US" u="none" strike="noStrike" cap="none" normalizeH="0" baseline="0">
              <a:ln/>
              <a:effectLst/>
              <a:latin typeface="Times New Roman" panose="02020603050405020304" pitchFamily="18" charset="0"/>
              <a:cs typeface="Times New Roman" panose="02020603050405020304" pitchFamily="18" charset="0"/>
            </a:rPr>
            <a:t>Recall: 0.86</a:t>
          </a:r>
          <a:endParaRPr lang="en-US" dirty="0"/>
        </a:p>
      </dgm:t>
    </dgm:pt>
    <dgm:pt modelId="{B51BCFBE-4E18-477E-B8D5-68D2BF9822E4}" type="parTrans" cxnId="{21DEB3C2-A2BF-41EF-B8EA-24F79D379A2F}">
      <dgm:prSet/>
      <dgm:spPr/>
      <dgm:t>
        <a:bodyPr/>
        <a:lstStyle/>
        <a:p>
          <a:endParaRPr lang="en-US"/>
        </a:p>
      </dgm:t>
    </dgm:pt>
    <dgm:pt modelId="{3880ECB5-C8BC-468A-9AD0-0733F8419C96}" type="sibTrans" cxnId="{21DEB3C2-A2BF-41EF-B8EA-24F79D379A2F}">
      <dgm:prSet/>
      <dgm:spPr/>
      <dgm:t>
        <a:bodyPr/>
        <a:lstStyle/>
        <a:p>
          <a:endParaRPr lang="en-US"/>
        </a:p>
      </dgm:t>
    </dgm:pt>
    <dgm:pt modelId="{1F3C3F68-22D0-4D9C-B35E-4BBFB939AD86}">
      <dgm:prSet phldrT="[Text]"/>
      <dgm:spPr/>
      <dgm:t>
        <a:bodyPr/>
        <a:lstStyle/>
        <a:p>
          <a:pPr>
            <a:buClrTx/>
            <a:buSzTx/>
          </a:pPr>
          <a:r>
            <a:rPr kumimoji="0" lang="en-US" altLang="en-US" u="none" strike="noStrike" cap="none" normalizeH="0" baseline="0" dirty="0">
              <a:ln/>
              <a:effectLst/>
              <a:latin typeface="Times New Roman" panose="02020603050405020304" pitchFamily="18" charset="0"/>
              <a:cs typeface="Times New Roman" panose="02020603050405020304" pitchFamily="18" charset="0"/>
            </a:rPr>
            <a:t>F1-score: 0.90</a:t>
          </a:r>
          <a:endParaRPr lang="en-US" dirty="0"/>
        </a:p>
      </dgm:t>
    </dgm:pt>
    <dgm:pt modelId="{1A4F4B46-7CE3-4849-91BB-085E8170B398}" type="parTrans" cxnId="{0A83E24C-D2F9-4C4C-8896-BD932F188D52}">
      <dgm:prSet/>
      <dgm:spPr/>
      <dgm:t>
        <a:bodyPr/>
        <a:lstStyle/>
        <a:p>
          <a:endParaRPr lang="en-US"/>
        </a:p>
      </dgm:t>
    </dgm:pt>
    <dgm:pt modelId="{ECBE3DD2-2C0D-4CBB-9510-7CB54CA62A54}" type="sibTrans" cxnId="{0A83E24C-D2F9-4C4C-8896-BD932F188D52}">
      <dgm:prSet/>
      <dgm:spPr/>
      <dgm:t>
        <a:bodyPr/>
        <a:lstStyle/>
        <a:p>
          <a:endParaRPr lang="en-US"/>
        </a:p>
      </dgm:t>
    </dgm:pt>
    <dgm:pt modelId="{89BBE745-E800-478F-AE1D-6D91A1AE70F3}">
      <dgm:prSet phldrT="[Text]" phldr="1"/>
      <dgm:spPr/>
      <dgm:t>
        <a:bodyPr/>
        <a:lstStyle/>
        <a:p>
          <a:endParaRPr lang="en-US"/>
        </a:p>
      </dgm:t>
    </dgm:pt>
    <dgm:pt modelId="{0E9F23A0-B331-4D8E-824A-74213BF74F5D}" type="parTrans" cxnId="{885BDDA6-C3E1-4EFD-9CB6-C1ACED6D2DC2}">
      <dgm:prSet/>
      <dgm:spPr/>
      <dgm:t>
        <a:bodyPr/>
        <a:lstStyle/>
        <a:p>
          <a:endParaRPr lang="en-US"/>
        </a:p>
      </dgm:t>
    </dgm:pt>
    <dgm:pt modelId="{7412AA2E-6408-48B8-9E7C-C6EFB4D126D3}" type="sibTrans" cxnId="{885BDDA6-C3E1-4EFD-9CB6-C1ACED6D2DC2}">
      <dgm:prSet/>
      <dgm:spPr/>
      <dgm:t>
        <a:bodyPr/>
        <a:lstStyle/>
        <a:p>
          <a:endParaRPr lang="en-US"/>
        </a:p>
      </dgm:t>
    </dgm:pt>
    <dgm:pt modelId="{502186C0-0D9B-4C9B-94AA-114F05B6927B}">
      <dgm:prSet/>
      <dgm:spPr/>
      <dgm:t>
        <a:bodyPr/>
        <a:lstStyle/>
        <a:p>
          <a:r>
            <a:rPr kumimoji="0" lang="en-US" altLang="en-US" u="none" strike="noStrike" cap="none" normalizeH="0" baseline="0">
              <a:ln/>
              <a:effectLst/>
              <a:latin typeface="Times New Roman" panose="02020603050405020304" pitchFamily="18" charset="0"/>
              <a:cs typeface="Times New Roman" panose="02020603050405020304" pitchFamily="18" charset="0"/>
            </a:rPr>
            <a:t>Precision: 0.84</a:t>
          </a:r>
          <a:endParaRPr kumimoji="0" lang="en-US" altLang="en-US" u="none" strike="noStrike" cap="none" normalizeH="0" baseline="0" dirty="0">
            <a:ln/>
            <a:effectLst/>
            <a:latin typeface="Times New Roman" panose="02020603050405020304" pitchFamily="18" charset="0"/>
            <a:cs typeface="Times New Roman" panose="02020603050405020304" pitchFamily="18" charset="0"/>
          </a:endParaRPr>
        </a:p>
      </dgm:t>
    </dgm:pt>
    <dgm:pt modelId="{52E04F02-2FF5-403F-A905-1F4CA9FE9847}" type="parTrans" cxnId="{97F49F3F-C254-4DAC-B3C1-EEADF0CC3FB3}">
      <dgm:prSet/>
      <dgm:spPr/>
      <dgm:t>
        <a:bodyPr/>
        <a:lstStyle/>
        <a:p>
          <a:endParaRPr lang="en-US"/>
        </a:p>
      </dgm:t>
    </dgm:pt>
    <dgm:pt modelId="{B9740239-F755-41EC-9FAA-9AE716AF5562}" type="sibTrans" cxnId="{97F49F3F-C254-4DAC-B3C1-EEADF0CC3FB3}">
      <dgm:prSet/>
      <dgm:spPr/>
      <dgm:t>
        <a:bodyPr/>
        <a:lstStyle/>
        <a:p>
          <a:endParaRPr lang="en-US"/>
        </a:p>
      </dgm:t>
    </dgm:pt>
    <dgm:pt modelId="{75656B66-E4CD-4946-BFEF-A3137CB716C9}" type="pres">
      <dgm:prSet presAssocID="{074F01C5-C566-4610-9EAD-9E54CFD5D945}" presName="matrix" presStyleCnt="0">
        <dgm:presLayoutVars>
          <dgm:chMax val="1"/>
          <dgm:dir/>
          <dgm:resizeHandles val="exact"/>
        </dgm:presLayoutVars>
      </dgm:prSet>
      <dgm:spPr/>
    </dgm:pt>
    <dgm:pt modelId="{8860C210-19FD-49D5-A056-0FA1245F5375}" type="pres">
      <dgm:prSet presAssocID="{074F01C5-C566-4610-9EAD-9E54CFD5D945}" presName="diamond" presStyleLbl="bgShp" presStyleIdx="0" presStyleCnt="1"/>
      <dgm:spPr/>
    </dgm:pt>
    <dgm:pt modelId="{D7DAFB84-92E7-4FBF-B7FD-32080FA328F2}" type="pres">
      <dgm:prSet presAssocID="{074F01C5-C566-4610-9EAD-9E54CFD5D945}" presName="quad1" presStyleLbl="node1" presStyleIdx="0" presStyleCnt="4">
        <dgm:presLayoutVars>
          <dgm:chMax val="0"/>
          <dgm:chPref val="0"/>
          <dgm:bulletEnabled val="1"/>
        </dgm:presLayoutVars>
      </dgm:prSet>
      <dgm:spPr/>
    </dgm:pt>
    <dgm:pt modelId="{FF008453-7804-4169-A6B8-736763DFCE82}" type="pres">
      <dgm:prSet presAssocID="{074F01C5-C566-4610-9EAD-9E54CFD5D945}" presName="quad2" presStyleLbl="node1" presStyleIdx="1" presStyleCnt="4">
        <dgm:presLayoutVars>
          <dgm:chMax val="0"/>
          <dgm:chPref val="0"/>
          <dgm:bulletEnabled val="1"/>
        </dgm:presLayoutVars>
      </dgm:prSet>
      <dgm:spPr/>
    </dgm:pt>
    <dgm:pt modelId="{DAE2E05A-29C6-44AF-A712-44A149965FC7}" type="pres">
      <dgm:prSet presAssocID="{074F01C5-C566-4610-9EAD-9E54CFD5D945}" presName="quad3" presStyleLbl="node1" presStyleIdx="2" presStyleCnt="4">
        <dgm:presLayoutVars>
          <dgm:chMax val="0"/>
          <dgm:chPref val="0"/>
          <dgm:bulletEnabled val="1"/>
        </dgm:presLayoutVars>
      </dgm:prSet>
      <dgm:spPr/>
    </dgm:pt>
    <dgm:pt modelId="{5F82F86F-7CFF-4F26-A161-35352B8B4540}" type="pres">
      <dgm:prSet presAssocID="{074F01C5-C566-4610-9EAD-9E54CFD5D945}" presName="quad4" presStyleLbl="node1" presStyleIdx="3" presStyleCnt="4">
        <dgm:presLayoutVars>
          <dgm:chMax val="0"/>
          <dgm:chPref val="0"/>
          <dgm:bulletEnabled val="1"/>
        </dgm:presLayoutVars>
      </dgm:prSet>
      <dgm:spPr/>
    </dgm:pt>
  </dgm:ptLst>
  <dgm:cxnLst>
    <dgm:cxn modelId="{76CD0012-E026-4138-82F9-F8F537C17B4B}" type="presOf" srcId="{502186C0-0D9B-4C9B-94AA-114F05B6927B}" destId="{DAE2E05A-29C6-44AF-A712-44A149965FC7}" srcOrd="0" destOrd="0" presId="urn:microsoft.com/office/officeart/2005/8/layout/matrix3"/>
    <dgm:cxn modelId="{AFDAF817-B00E-4913-8D93-72245D704AE5}" type="presOf" srcId="{1F3C3F68-22D0-4D9C-B35E-4BBFB939AD86}" destId="{5F82F86F-7CFF-4F26-A161-35352B8B4540}" srcOrd="0" destOrd="0" presId="urn:microsoft.com/office/officeart/2005/8/layout/matrix3"/>
    <dgm:cxn modelId="{0D36042F-DB0F-403C-B3DD-39B6E1F14323}" type="presOf" srcId="{BE75F5A4-B754-4DC3-8D10-DD9EB17BA6A7}" destId="{FF008453-7804-4169-A6B8-736763DFCE82}" srcOrd="0" destOrd="0" presId="urn:microsoft.com/office/officeart/2005/8/layout/matrix3"/>
    <dgm:cxn modelId="{97F49F3F-C254-4DAC-B3C1-EEADF0CC3FB3}" srcId="{074F01C5-C566-4610-9EAD-9E54CFD5D945}" destId="{502186C0-0D9B-4C9B-94AA-114F05B6927B}" srcOrd="2" destOrd="0" parTransId="{52E04F02-2FF5-403F-A905-1F4CA9FE9847}" sibTransId="{B9740239-F755-41EC-9FAA-9AE716AF5562}"/>
    <dgm:cxn modelId="{F7B90B6B-965D-422E-B12B-6F7B74393432}" srcId="{074F01C5-C566-4610-9EAD-9E54CFD5D945}" destId="{B11A7334-179E-4370-9969-0072E0A91225}" srcOrd="0" destOrd="0" parTransId="{D39BFB69-662E-47CB-8C5C-D4F9770B8ADC}" sibTransId="{3C8E5728-F637-4929-8B1E-5D9021456DA8}"/>
    <dgm:cxn modelId="{0A83E24C-D2F9-4C4C-8896-BD932F188D52}" srcId="{074F01C5-C566-4610-9EAD-9E54CFD5D945}" destId="{1F3C3F68-22D0-4D9C-B35E-4BBFB939AD86}" srcOrd="3" destOrd="0" parTransId="{1A4F4B46-7CE3-4849-91BB-085E8170B398}" sibTransId="{ECBE3DD2-2C0D-4CBB-9510-7CB54CA62A54}"/>
    <dgm:cxn modelId="{82AAFA81-010F-4640-8E03-72BF30DCD325}" type="presOf" srcId="{074F01C5-C566-4610-9EAD-9E54CFD5D945}" destId="{75656B66-E4CD-4946-BFEF-A3137CB716C9}" srcOrd="0" destOrd="0" presId="urn:microsoft.com/office/officeart/2005/8/layout/matrix3"/>
    <dgm:cxn modelId="{885BDDA6-C3E1-4EFD-9CB6-C1ACED6D2DC2}" srcId="{074F01C5-C566-4610-9EAD-9E54CFD5D945}" destId="{89BBE745-E800-478F-AE1D-6D91A1AE70F3}" srcOrd="4" destOrd="0" parTransId="{0E9F23A0-B331-4D8E-824A-74213BF74F5D}" sibTransId="{7412AA2E-6408-48B8-9E7C-C6EFB4D126D3}"/>
    <dgm:cxn modelId="{21DEB3C2-A2BF-41EF-B8EA-24F79D379A2F}" srcId="{074F01C5-C566-4610-9EAD-9E54CFD5D945}" destId="{BE75F5A4-B754-4DC3-8D10-DD9EB17BA6A7}" srcOrd="1" destOrd="0" parTransId="{B51BCFBE-4E18-477E-B8D5-68D2BF9822E4}" sibTransId="{3880ECB5-C8BC-468A-9AD0-0733F8419C96}"/>
    <dgm:cxn modelId="{A912EFD5-52D7-4FB6-87EB-7DD087A6B2C9}" type="presOf" srcId="{B11A7334-179E-4370-9969-0072E0A91225}" destId="{D7DAFB84-92E7-4FBF-B7FD-32080FA328F2}" srcOrd="0" destOrd="0" presId="urn:microsoft.com/office/officeart/2005/8/layout/matrix3"/>
    <dgm:cxn modelId="{50DF8C52-CBE9-4E5D-95B5-BE29F5D7874F}" type="presParOf" srcId="{75656B66-E4CD-4946-BFEF-A3137CB716C9}" destId="{8860C210-19FD-49D5-A056-0FA1245F5375}" srcOrd="0" destOrd="0" presId="urn:microsoft.com/office/officeart/2005/8/layout/matrix3"/>
    <dgm:cxn modelId="{62678517-E3A8-463C-AFDB-E9DEE2D6E22D}" type="presParOf" srcId="{75656B66-E4CD-4946-BFEF-A3137CB716C9}" destId="{D7DAFB84-92E7-4FBF-B7FD-32080FA328F2}" srcOrd="1" destOrd="0" presId="urn:microsoft.com/office/officeart/2005/8/layout/matrix3"/>
    <dgm:cxn modelId="{85D810C4-4D36-4DBA-B07A-64533EC9A2A0}" type="presParOf" srcId="{75656B66-E4CD-4946-BFEF-A3137CB716C9}" destId="{FF008453-7804-4169-A6B8-736763DFCE82}" srcOrd="2" destOrd="0" presId="urn:microsoft.com/office/officeart/2005/8/layout/matrix3"/>
    <dgm:cxn modelId="{4F084530-2F83-4F7D-BAF3-F4ABBC65D6B6}" type="presParOf" srcId="{75656B66-E4CD-4946-BFEF-A3137CB716C9}" destId="{DAE2E05A-29C6-44AF-A712-44A149965FC7}" srcOrd="3" destOrd="0" presId="urn:microsoft.com/office/officeart/2005/8/layout/matrix3"/>
    <dgm:cxn modelId="{4D0830D7-0BA7-4616-97F3-DE11164F6792}" type="presParOf" srcId="{75656B66-E4CD-4946-BFEF-A3137CB716C9}" destId="{5F82F86F-7CFF-4F26-A161-35352B8B4540}" srcOrd="4" destOrd="0" presId="urn:microsoft.com/office/officeart/2005/8/layout/matrix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74F01C5-C566-4610-9EAD-9E54CFD5D945}" type="doc">
      <dgm:prSet loTypeId="urn:microsoft.com/office/officeart/2005/8/layout/matrix3" loCatId="matrix" qsTypeId="urn:microsoft.com/office/officeart/2005/8/quickstyle/3d1" qsCatId="3D" csTypeId="urn:microsoft.com/office/officeart/2005/8/colors/colorful1" csCatId="colorful" phldr="1"/>
      <dgm:spPr/>
      <dgm:t>
        <a:bodyPr/>
        <a:lstStyle/>
        <a:p>
          <a:endParaRPr lang="en-US"/>
        </a:p>
      </dgm:t>
    </dgm:pt>
    <dgm:pt modelId="{B11A7334-179E-4370-9969-0072E0A91225}">
      <dgm:prSet phldrT="[Text]"/>
      <dgm:spPr/>
      <dgm:t>
        <a:bodyPr/>
        <a:lstStyle/>
        <a:p>
          <a:pPr>
            <a:buClrTx/>
            <a:buSzTx/>
          </a:pPr>
          <a:r>
            <a:rPr kumimoji="0" lang="en-US" altLang="en-US" u="none" strike="noStrike" cap="none" normalizeH="0" baseline="0">
              <a:ln/>
              <a:effectLst/>
              <a:latin typeface="Times New Roman" panose="02020603050405020304" pitchFamily="18" charset="0"/>
              <a:cs typeface="Times New Roman" panose="02020603050405020304" pitchFamily="18" charset="0"/>
            </a:rPr>
            <a:t>Accuracy: 0.89 </a:t>
          </a:r>
          <a:endParaRPr lang="en-US" dirty="0"/>
        </a:p>
      </dgm:t>
    </dgm:pt>
    <dgm:pt modelId="{D39BFB69-662E-47CB-8C5C-D4F9770B8ADC}" type="parTrans" cxnId="{F7B90B6B-965D-422E-B12B-6F7B74393432}">
      <dgm:prSet/>
      <dgm:spPr/>
      <dgm:t>
        <a:bodyPr/>
        <a:lstStyle/>
        <a:p>
          <a:endParaRPr lang="en-US"/>
        </a:p>
      </dgm:t>
    </dgm:pt>
    <dgm:pt modelId="{3C8E5728-F637-4929-8B1E-5D9021456DA8}" type="sibTrans" cxnId="{F7B90B6B-965D-422E-B12B-6F7B74393432}">
      <dgm:prSet/>
      <dgm:spPr/>
      <dgm:t>
        <a:bodyPr/>
        <a:lstStyle/>
        <a:p>
          <a:endParaRPr lang="en-US"/>
        </a:p>
      </dgm:t>
    </dgm:pt>
    <dgm:pt modelId="{BE75F5A4-B754-4DC3-8D10-DD9EB17BA6A7}">
      <dgm:prSet phldrT="[Text]"/>
      <dgm:spPr/>
      <dgm:t>
        <a:bodyPr/>
        <a:lstStyle/>
        <a:p>
          <a:pPr>
            <a:buClrTx/>
            <a:buSzTx/>
          </a:pPr>
          <a:r>
            <a:rPr kumimoji="0" lang="en-US" altLang="en-US" u="none" strike="noStrike" cap="none" normalizeH="0" baseline="0">
              <a:ln/>
              <a:effectLst/>
              <a:latin typeface="Times New Roman" panose="02020603050405020304" pitchFamily="18" charset="0"/>
              <a:cs typeface="Times New Roman" panose="02020603050405020304" pitchFamily="18" charset="0"/>
            </a:rPr>
            <a:t>Recall: 0.90</a:t>
          </a:r>
          <a:endParaRPr lang="en-US" dirty="0"/>
        </a:p>
      </dgm:t>
    </dgm:pt>
    <dgm:pt modelId="{B51BCFBE-4E18-477E-B8D5-68D2BF9822E4}" type="parTrans" cxnId="{21DEB3C2-A2BF-41EF-B8EA-24F79D379A2F}">
      <dgm:prSet/>
      <dgm:spPr/>
      <dgm:t>
        <a:bodyPr/>
        <a:lstStyle/>
        <a:p>
          <a:endParaRPr lang="en-US"/>
        </a:p>
      </dgm:t>
    </dgm:pt>
    <dgm:pt modelId="{3880ECB5-C8BC-468A-9AD0-0733F8419C96}" type="sibTrans" cxnId="{21DEB3C2-A2BF-41EF-B8EA-24F79D379A2F}">
      <dgm:prSet/>
      <dgm:spPr/>
      <dgm:t>
        <a:bodyPr/>
        <a:lstStyle/>
        <a:p>
          <a:endParaRPr lang="en-US"/>
        </a:p>
      </dgm:t>
    </dgm:pt>
    <dgm:pt modelId="{1F3C3F68-22D0-4D9C-B35E-4BBFB939AD86}">
      <dgm:prSet phldrT="[Text]"/>
      <dgm:spPr/>
      <dgm:t>
        <a:bodyPr/>
        <a:lstStyle/>
        <a:p>
          <a:pPr>
            <a:buClrTx/>
            <a:buSzTx/>
          </a:pPr>
          <a:r>
            <a:rPr kumimoji="0" lang="en-US" altLang="en-US" u="none" strike="noStrike" cap="none" normalizeH="0" baseline="0">
              <a:ln/>
              <a:effectLst/>
              <a:latin typeface="Times New Roman" panose="02020603050405020304" pitchFamily="18" charset="0"/>
              <a:cs typeface="Times New Roman" panose="02020603050405020304" pitchFamily="18" charset="0"/>
            </a:rPr>
            <a:t>F1-score: 0.90</a:t>
          </a:r>
          <a:endParaRPr lang="en-US" dirty="0"/>
        </a:p>
      </dgm:t>
    </dgm:pt>
    <dgm:pt modelId="{1A4F4B46-7CE3-4849-91BB-085E8170B398}" type="parTrans" cxnId="{0A83E24C-D2F9-4C4C-8896-BD932F188D52}">
      <dgm:prSet/>
      <dgm:spPr/>
      <dgm:t>
        <a:bodyPr/>
        <a:lstStyle/>
        <a:p>
          <a:endParaRPr lang="en-US"/>
        </a:p>
      </dgm:t>
    </dgm:pt>
    <dgm:pt modelId="{ECBE3DD2-2C0D-4CBB-9510-7CB54CA62A54}" type="sibTrans" cxnId="{0A83E24C-D2F9-4C4C-8896-BD932F188D52}">
      <dgm:prSet/>
      <dgm:spPr/>
      <dgm:t>
        <a:bodyPr/>
        <a:lstStyle/>
        <a:p>
          <a:endParaRPr lang="en-US"/>
        </a:p>
      </dgm:t>
    </dgm:pt>
    <dgm:pt modelId="{89BBE745-E800-478F-AE1D-6D91A1AE70F3}">
      <dgm:prSet phldrT="[Text]" phldr="1"/>
      <dgm:spPr/>
      <dgm:t>
        <a:bodyPr/>
        <a:lstStyle/>
        <a:p>
          <a:endParaRPr lang="en-US"/>
        </a:p>
      </dgm:t>
    </dgm:pt>
    <dgm:pt modelId="{0E9F23A0-B331-4D8E-824A-74213BF74F5D}" type="parTrans" cxnId="{885BDDA6-C3E1-4EFD-9CB6-C1ACED6D2DC2}">
      <dgm:prSet/>
      <dgm:spPr/>
      <dgm:t>
        <a:bodyPr/>
        <a:lstStyle/>
        <a:p>
          <a:endParaRPr lang="en-US"/>
        </a:p>
      </dgm:t>
    </dgm:pt>
    <dgm:pt modelId="{7412AA2E-6408-48B8-9E7C-C6EFB4D126D3}" type="sibTrans" cxnId="{885BDDA6-C3E1-4EFD-9CB6-C1ACED6D2DC2}">
      <dgm:prSet/>
      <dgm:spPr/>
      <dgm:t>
        <a:bodyPr/>
        <a:lstStyle/>
        <a:p>
          <a:endParaRPr lang="en-US"/>
        </a:p>
      </dgm:t>
    </dgm:pt>
    <dgm:pt modelId="{502186C0-0D9B-4C9B-94AA-114F05B6927B}">
      <dgm:prSet/>
      <dgm:spPr/>
      <dgm:t>
        <a:bodyPr/>
        <a:lstStyle/>
        <a:p>
          <a:r>
            <a:rPr kumimoji="0" lang="en-US" altLang="en-US" u="none" strike="noStrike" cap="none" normalizeH="0" baseline="0">
              <a:ln/>
              <a:effectLst/>
              <a:latin typeface="Times New Roman" panose="02020603050405020304" pitchFamily="18" charset="0"/>
              <a:cs typeface="Times New Roman" panose="02020603050405020304" pitchFamily="18" charset="0"/>
            </a:rPr>
            <a:t>Precision: 0.91 </a:t>
          </a:r>
          <a:endParaRPr kumimoji="0" lang="en-US" altLang="en-US" u="none" strike="noStrike" cap="none" normalizeH="0" baseline="0" dirty="0">
            <a:ln/>
            <a:effectLst/>
            <a:latin typeface="Times New Roman" panose="02020603050405020304" pitchFamily="18" charset="0"/>
            <a:cs typeface="Times New Roman" panose="02020603050405020304" pitchFamily="18" charset="0"/>
          </a:endParaRPr>
        </a:p>
      </dgm:t>
    </dgm:pt>
    <dgm:pt modelId="{52E04F02-2FF5-403F-A905-1F4CA9FE9847}" type="parTrans" cxnId="{97F49F3F-C254-4DAC-B3C1-EEADF0CC3FB3}">
      <dgm:prSet/>
      <dgm:spPr/>
      <dgm:t>
        <a:bodyPr/>
        <a:lstStyle/>
        <a:p>
          <a:endParaRPr lang="en-US"/>
        </a:p>
      </dgm:t>
    </dgm:pt>
    <dgm:pt modelId="{B9740239-F755-41EC-9FAA-9AE716AF5562}" type="sibTrans" cxnId="{97F49F3F-C254-4DAC-B3C1-EEADF0CC3FB3}">
      <dgm:prSet/>
      <dgm:spPr/>
      <dgm:t>
        <a:bodyPr/>
        <a:lstStyle/>
        <a:p>
          <a:endParaRPr lang="en-US"/>
        </a:p>
      </dgm:t>
    </dgm:pt>
    <dgm:pt modelId="{75656B66-E4CD-4946-BFEF-A3137CB716C9}" type="pres">
      <dgm:prSet presAssocID="{074F01C5-C566-4610-9EAD-9E54CFD5D945}" presName="matrix" presStyleCnt="0">
        <dgm:presLayoutVars>
          <dgm:chMax val="1"/>
          <dgm:dir/>
          <dgm:resizeHandles val="exact"/>
        </dgm:presLayoutVars>
      </dgm:prSet>
      <dgm:spPr/>
    </dgm:pt>
    <dgm:pt modelId="{8860C210-19FD-49D5-A056-0FA1245F5375}" type="pres">
      <dgm:prSet presAssocID="{074F01C5-C566-4610-9EAD-9E54CFD5D945}" presName="diamond" presStyleLbl="bgShp" presStyleIdx="0" presStyleCnt="1"/>
      <dgm:spPr/>
    </dgm:pt>
    <dgm:pt modelId="{D7DAFB84-92E7-4FBF-B7FD-32080FA328F2}" type="pres">
      <dgm:prSet presAssocID="{074F01C5-C566-4610-9EAD-9E54CFD5D945}" presName="quad1" presStyleLbl="node1" presStyleIdx="0" presStyleCnt="4">
        <dgm:presLayoutVars>
          <dgm:chMax val="0"/>
          <dgm:chPref val="0"/>
          <dgm:bulletEnabled val="1"/>
        </dgm:presLayoutVars>
      </dgm:prSet>
      <dgm:spPr/>
    </dgm:pt>
    <dgm:pt modelId="{FF008453-7804-4169-A6B8-736763DFCE82}" type="pres">
      <dgm:prSet presAssocID="{074F01C5-C566-4610-9EAD-9E54CFD5D945}" presName="quad2" presStyleLbl="node1" presStyleIdx="1" presStyleCnt="4">
        <dgm:presLayoutVars>
          <dgm:chMax val="0"/>
          <dgm:chPref val="0"/>
          <dgm:bulletEnabled val="1"/>
        </dgm:presLayoutVars>
      </dgm:prSet>
      <dgm:spPr/>
    </dgm:pt>
    <dgm:pt modelId="{DAE2E05A-29C6-44AF-A712-44A149965FC7}" type="pres">
      <dgm:prSet presAssocID="{074F01C5-C566-4610-9EAD-9E54CFD5D945}" presName="quad3" presStyleLbl="node1" presStyleIdx="2" presStyleCnt="4">
        <dgm:presLayoutVars>
          <dgm:chMax val="0"/>
          <dgm:chPref val="0"/>
          <dgm:bulletEnabled val="1"/>
        </dgm:presLayoutVars>
      </dgm:prSet>
      <dgm:spPr/>
    </dgm:pt>
    <dgm:pt modelId="{5F82F86F-7CFF-4F26-A161-35352B8B4540}" type="pres">
      <dgm:prSet presAssocID="{074F01C5-C566-4610-9EAD-9E54CFD5D945}" presName="quad4" presStyleLbl="node1" presStyleIdx="3" presStyleCnt="4">
        <dgm:presLayoutVars>
          <dgm:chMax val="0"/>
          <dgm:chPref val="0"/>
          <dgm:bulletEnabled val="1"/>
        </dgm:presLayoutVars>
      </dgm:prSet>
      <dgm:spPr/>
    </dgm:pt>
  </dgm:ptLst>
  <dgm:cxnLst>
    <dgm:cxn modelId="{76CD0012-E026-4138-82F9-F8F537C17B4B}" type="presOf" srcId="{502186C0-0D9B-4C9B-94AA-114F05B6927B}" destId="{DAE2E05A-29C6-44AF-A712-44A149965FC7}" srcOrd="0" destOrd="0" presId="urn:microsoft.com/office/officeart/2005/8/layout/matrix3"/>
    <dgm:cxn modelId="{AFDAF817-B00E-4913-8D93-72245D704AE5}" type="presOf" srcId="{1F3C3F68-22D0-4D9C-B35E-4BBFB939AD86}" destId="{5F82F86F-7CFF-4F26-A161-35352B8B4540}" srcOrd="0" destOrd="0" presId="urn:microsoft.com/office/officeart/2005/8/layout/matrix3"/>
    <dgm:cxn modelId="{0D36042F-DB0F-403C-B3DD-39B6E1F14323}" type="presOf" srcId="{BE75F5A4-B754-4DC3-8D10-DD9EB17BA6A7}" destId="{FF008453-7804-4169-A6B8-736763DFCE82}" srcOrd="0" destOrd="0" presId="urn:microsoft.com/office/officeart/2005/8/layout/matrix3"/>
    <dgm:cxn modelId="{97F49F3F-C254-4DAC-B3C1-EEADF0CC3FB3}" srcId="{074F01C5-C566-4610-9EAD-9E54CFD5D945}" destId="{502186C0-0D9B-4C9B-94AA-114F05B6927B}" srcOrd="2" destOrd="0" parTransId="{52E04F02-2FF5-403F-A905-1F4CA9FE9847}" sibTransId="{B9740239-F755-41EC-9FAA-9AE716AF5562}"/>
    <dgm:cxn modelId="{F7B90B6B-965D-422E-B12B-6F7B74393432}" srcId="{074F01C5-C566-4610-9EAD-9E54CFD5D945}" destId="{B11A7334-179E-4370-9969-0072E0A91225}" srcOrd="0" destOrd="0" parTransId="{D39BFB69-662E-47CB-8C5C-D4F9770B8ADC}" sibTransId="{3C8E5728-F637-4929-8B1E-5D9021456DA8}"/>
    <dgm:cxn modelId="{0A83E24C-D2F9-4C4C-8896-BD932F188D52}" srcId="{074F01C5-C566-4610-9EAD-9E54CFD5D945}" destId="{1F3C3F68-22D0-4D9C-B35E-4BBFB939AD86}" srcOrd="3" destOrd="0" parTransId="{1A4F4B46-7CE3-4849-91BB-085E8170B398}" sibTransId="{ECBE3DD2-2C0D-4CBB-9510-7CB54CA62A54}"/>
    <dgm:cxn modelId="{82AAFA81-010F-4640-8E03-72BF30DCD325}" type="presOf" srcId="{074F01C5-C566-4610-9EAD-9E54CFD5D945}" destId="{75656B66-E4CD-4946-BFEF-A3137CB716C9}" srcOrd="0" destOrd="0" presId="urn:microsoft.com/office/officeart/2005/8/layout/matrix3"/>
    <dgm:cxn modelId="{885BDDA6-C3E1-4EFD-9CB6-C1ACED6D2DC2}" srcId="{074F01C5-C566-4610-9EAD-9E54CFD5D945}" destId="{89BBE745-E800-478F-AE1D-6D91A1AE70F3}" srcOrd="4" destOrd="0" parTransId="{0E9F23A0-B331-4D8E-824A-74213BF74F5D}" sibTransId="{7412AA2E-6408-48B8-9E7C-C6EFB4D126D3}"/>
    <dgm:cxn modelId="{21DEB3C2-A2BF-41EF-B8EA-24F79D379A2F}" srcId="{074F01C5-C566-4610-9EAD-9E54CFD5D945}" destId="{BE75F5A4-B754-4DC3-8D10-DD9EB17BA6A7}" srcOrd="1" destOrd="0" parTransId="{B51BCFBE-4E18-477E-B8D5-68D2BF9822E4}" sibTransId="{3880ECB5-C8BC-468A-9AD0-0733F8419C96}"/>
    <dgm:cxn modelId="{A912EFD5-52D7-4FB6-87EB-7DD087A6B2C9}" type="presOf" srcId="{B11A7334-179E-4370-9969-0072E0A91225}" destId="{D7DAFB84-92E7-4FBF-B7FD-32080FA328F2}" srcOrd="0" destOrd="0" presId="urn:microsoft.com/office/officeart/2005/8/layout/matrix3"/>
    <dgm:cxn modelId="{50DF8C52-CBE9-4E5D-95B5-BE29F5D7874F}" type="presParOf" srcId="{75656B66-E4CD-4946-BFEF-A3137CB716C9}" destId="{8860C210-19FD-49D5-A056-0FA1245F5375}" srcOrd="0" destOrd="0" presId="urn:microsoft.com/office/officeart/2005/8/layout/matrix3"/>
    <dgm:cxn modelId="{62678517-E3A8-463C-AFDB-E9DEE2D6E22D}" type="presParOf" srcId="{75656B66-E4CD-4946-BFEF-A3137CB716C9}" destId="{D7DAFB84-92E7-4FBF-B7FD-32080FA328F2}" srcOrd="1" destOrd="0" presId="urn:microsoft.com/office/officeart/2005/8/layout/matrix3"/>
    <dgm:cxn modelId="{85D810C4-4D36-4DBA-B07A-64533EC9A2A0}" type="presParOf" srcId="{75656B66-E4CD-4946-BFEF-A3137CB716C9}" destId="{FF008453-7804-4169-A6B8-736763DFCE82}" srcOrd="2" destOrd="0" presId="urn:microsoft.com/office/officeart/2005/8/layout/matrix3"/>
    <dgm:cxn modelId="{4F084530-2F83-4F7D-BAF3-F4ABBC65D6B6}" type="presParOf" srcId="{75656B66-E4CD-4946-BFEF-A3137CB716C9}" destId="{DAE2E05A-29C6-44AF-A712-44A149965FC7}" srcOrd="3" destOrd="0" presId="urn:microsoft.com/office/officeart/2005/8/layout/matrix3"/>
    <dgm:cxn modelId="{4D0830D7-0BA7-4616-97F3-DE11164F6792}" type="presParOf" srcId="{75656B66-E4CD-4946-BFEF-A3137CB716C9}" destId="{5F82F86F-7CFF-4F26-A161-35352B8B4540}" srcOrd="4" destOrd="0" presId="urn:microsoft.com/office/officeart/2005/8/layout/matrix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74F01C5-C566-4610-9EAD-9E54CFD5D945}" type="doc">
      <dgm:prSet loTypeId="urn:microsoft.com/office/officeart/2005/8/layout/matrix3" loCatId="matrix" qsTypeId="urn:microsoft.com/office/officeart/2005/8/quickstyle/3d1" qsCatId="3D" csTypeId="urn:microsoft.com/office/officeart/2005/8/colors/colorful3" csCatId="colorful" phldr="1"/>
      <dgm:spPr/>
      <dgm:t>
        <a:bodyPr/>
        <a:lstStyle/>
        <a:p>
          <a:endParaRPr lang="en-US"/>
        </a:p>
      </dgm:t>
    </dgm:pt>
    <dgm:pt modelId="{B11A7334-179E-4370-9969-0072E0A91225}">
      <dgm:prSet phldrT="[Text]"/>
      <dgm:spPr/>
      <dgm:t>
        <a:bodyPr/>
        <a:lstStyle/>
        <a:p>
          <a:pPr>
            <a:buClrTx/>
            <a:buSzTx/>
          </a:pPr>
          <a:r>
            <a:rPr kumimoji="0" lang="en-US" altLang="en-US" u="none" strike="noStrike" cap="none" normalizeH="0" baseline="0">
              <a:ln/>
              <a:effectLst/>
              <a:latin typeface="Times New Roman" panose="02020603050405020304" pitchFamily="18" charset="0"/>
              <a:cs typeface="Times New Roman" panose="02020603050405020304" pitchFamily="18" charset="0"/>
            </a:rPr>
            <a:t>Accuracy: 0.83</a:t>
          </a:r>
          <a:endParaRPr lang="en-US" dirty="0"/>
        </a:p>
      </dgm:t>
    </dgm:pt>
    <dgm:pt modelId="{D39BFB69-662E-47CB-8C5C-D4F9770B8ADC}" type="parTrans" cxnId="{F7B90B6B-965D-422E-B12B-6F7B74393432}">
      <dgm:prSet/>
      <dgm:spPr/>
      <dgm:t>
        <a:bodyPr/>
        <a:lstStyle/>
        <a:p>
          <a:endParaRPr lang="en-US"/>
        </a:p>
      </dgm:t>
    </dgm:pt>
    <dgm:pt modelId="{3C8E5728-F637-4929-8B1E-5D9021456DA8}" type="sibTrans" cxnId="{F7B90B6B-965D-422E-B12B-6F7B74393432}">
      <dgm:prSet/>
      <dgm:spPr/>
      <dgm:t>
        <a:bodyPr/>
        <a:lstStyle/>
        <a:p>
          <a:endParaRPr lang="en-US"/>
        </a:p>
      </dgm:t>
    </dgm:pt>
    <dgm:pt modelId="{BE75F5A4-B754-4DC3-8D10-DD9EB17BA6A7}">
      <dgm:prSet phldrT="[Text]"/>
      <dgm:spPr/>
      <dgm:t>
        <a:bodyPr/>
        <a:lstStyle/>
        <a:p>
          <a:pPr>
            <a:buClrTx/>
            <a:buSzTx/>
          </a:pPr>
          <a:r>
            <a:rPr kumimoji="0" lang="en-US" altLang="en-US" u="none" strike="noStrike" cap="none" normalizeH="0" baseline="0">
              <a:ln/>
              <a:effectLst/>
              <a:latin typeface="Times New Roman" panose="02020603050405020304" pitchFamily="18" charset="0"/>
              <a:cs typeface="Times New Roman" panose="02020603050405020304" pitchFamily="18" charset="0"/>
            </a:rPr>
            <a:t>Recall: 0.71</a:t>
          </a:r>
          <a:endParaRPr lang="en-US" dirty="0"/>
        </a:p>
      </dgm:t>
    </dgm:pt>
    <dgm:pt modelId="{B51BCFBE-4E18-477E-B8D5-68D2BF9822E4}" type="parTrans" cxnId="{21DEB3C2-A2BF-41EF-B8EA-24F79D379A2F}">
      <dgm:prSet/>
      <dgm:spPr/>
      <dgm:t>
        <a:bodyPr/>
        <a:lstStyle/>
        <a:p>
          <a:endParaRPr lang="en-US"/>
        </a:p>
      </dgm:t>
    </dgm:pt>
    <dgm:pt modelId="{3880ECB5-C8BC-468A-9AD0-0733F8419C96}" type="sibTrans" cxnId="{21DEB3C2-A2BF-41EF-B8EA-24F79D379A2F}">
      <dgm:prSet/>
      <dgm:spPr/>
      <dgm:t>
        <a:bodyPr/>
        <a:lstStyle/>
        <a:p>
          <a:endParaRPr lang="en-US"/>
        </a:p>
      </dgm:t>
    </dgm:pt>
    <dgm:pt modelId="{1F3C3F68-22D0-4D9C-B35E-4BBFB939AD86}">
      <dgm:prSet phldrT="[Text]"/>
      <dgm:spPr/>
      <dgm:t>
        <a:bodyPr/>
        <a:lstStyle/>
        <a:p>
          <a:pPr>
            <a:buClrTx/>
            <a:buSzTx/>
          </a:pPr>
          <a:r>
            <a:rPr kumimoji="0" lang="en-US" altLang="en-US" u="none" strike="noStrike" cap="none" normalizeH="0" baseline="0">
              <a:ln/>
              <a:effectLst/>
              <a:latin typeface="Times New Roman" panose="02020603050405020304" pitchFamily="18" charset="0"/>
              <a:cs typeface="Times New Roman" panose="02020603050405020304" pitchFamily="18" charset="0"/>
            </a:rPr>
            <a:t>F1-score: 0.74</a:t>
          </a:r>
          <a:endParaRPr lang="en-US" dirty="0"/>
        </a:p>
      </dgm:t>
    </dgm:pt>
    <dgm:pt modelId="{1A4F4B46-7CE3-4849-91BB-085E8170B398}" type="parTrans" cxnId="{0A83E24C-D2F9-4C4C-8896-BD932F188D52}">
      <dgm:prSet/>
      <dgm:spPr/>
      <dgm:t>
        <a:bodyPr/>
        <a:lstStyle/>
        <a:p>
          <a:endParaRPr lang="en-US"/>
        </a:p>
      </dgm:t>
    </dgm:pt>
    <dgm:pt modelId="{ECBE3DD2-2C0D-4CBB-9510-7CB54CA62A54}" type="sibTrans" cxnId="{0A83E24C-D2F9-4C4C-8896-BD932F188D52}">
      <dgm:prSet/>
      <dgm:spPr/>
      <dgm:t>
        <a:bodyPr/>
        <a:lstStyle/>
        <a:p>
          <a:endParaRPr lang="en-US"/>
        </a:p>
      </dgm:t>
    </dgm:pt>
    <dgm:pt modelId="{89BBE745-E800-478F-AE1D-6D91A1AE70F3}">
      <dgm:prSet phldrT="[Text]" phldr="1"/>
      <dgm:spPr/>
      <dgm:t>
        <a:bodyPr/>
        <a:lstStyle/>
        <a:p>
          <a:endParaRPr lang="en-US"/>
        </a:p>
      </dgm:t>
    </dgm:pt>
    <dgm:pt modelId="{0E9F23A0-B331-4D8E-824A-74213BF74F5D}" type="parTrans" cxnId="{885BDDA6-C3E1-4EFD-9CB6-C1ACED6D2DC2}">
      <dgm:prSet/>
      <dgm:spPr/>
      <dgm:t>
        <a:bodyPr/>
        <a:lstStyle/>
        <a:p>
          <a:endParaRPr lang="en-US"/>
        </a:p>
      </dgm:t>
    </dgm:pt>
    <dgm:pt modelId="{7412AA2E-6408-48B8-9E7C-C6EFB4D126D3}" type="sibTrans" cxnId="{885BDDA6-C3E1-4EFD-9CB6-C1ACED6D2DC2}">
      <dgm:prSet/>
      <dgm:spPr/>
      <dgm:t>
        <a:bodyPr/>
        <a:lstStyle/>
        <a:p>
          <a:endParaRPr lang="en-US"/>
        </a:p>
      </dgm:t>
    </dgm:pt>
    <dgm:pt modelId="{502186C0-0D9B-4C9B-94AA-114F05B6927B}">
      <dgm:prSet/>
      <dgm:spPr/>
      <dgm:t>
        <a:bodyPr/>
        <a:lstStyle/>
        <a:p>
          <a:r>
            <a:rPr kumimoji="0" lang="en-US" altLang="en-US" u="none" strike="noStrike" cap="none" normalizeH="0" baseline="0" dirty="0">
              <a:ln/>
              <a:effectLst/>
              <a:latin typeface="Times New Roman" panose="02020603050405020304" pitchFamily="18" charset="0"/>
              <a:cs typeface="Times New Roman" panose="02020603050405020304" pitchFamily="18" charset="0"/>
            </a:rPr>
            <a:t>Precision: 0.78</a:t>
          </a:r>
        </a:p>
      </dgm:t>
    </dgm:pt>
    <dgm:pt modelId="{52E04F02-2FF5-403F-A905-1F4CA9FE9847}" type="parTrans" cxnId="{97F49F3F-C254-4DAC-B3C1-EEADF0CC3FB3}">
      <dgm:prSet/>
      <dgm:spPr/>
      <dgm:t>
        <a:bodyPr/>
        <a:lstStyle/>
        <a:p>
          <a:endParaRPr lang="en-US"/>
        </a:p>
      </dgm:t>
    </dgm:pt>
    <dgm:pt modelId="{B9740239-F755-41EC-9FAA-9AE716AF5562}" type="sibTrans" cxnId="{97F49F3F-C254-4DAC-B3C1-EEADF0CC3FB3}">
      <dgm:prSet/>
      <dgm:spPr/>
      <dgm:t>
        <a:bodyPr/>
        <a:lstStyle/>
        <a:p>
          <a:endParaRPr lang="en-US"/>
        </a:p>
      </dgm:t>
    </dgm:pt>
    <dgm:pt modelId="{75656B66-E4CD-4946-BFEF-A3137CB716C9}" type="pres">
      <dgm:prSet presAssocID="{074F01C5-C566-4610-9EAD-9E54CFD5D945}" presName="matrix" presStyleCnt="0">
        <dgm:presLayoutVars>
          <dgm:chMax val="1"/>
          <dgm:dir/>
          <dgm:resizeHandles val="exact"/>
        </dgm:presLayoutVars>
      </dgm:prSet>
      <dgm:spPr/>
    </dgm:pt>
    <dgm:pt modelId="{8860C210-19FD-49D5-A056-0FA1245F5375}" type="pres">
      <dgm:prSet presAssocID="{074F01C5-C566-4610-9EAD-9E54CFD5D945}" presName="diamond" presStyleLbl="bgShp" presStyleIdx="0" presStyleCnt="1"/>
      <dgm:spPr/>
    </dgm:pt>
    <dgm:pt modelId="{D7DAFB84-92E7-4FBF-B7FD-32080FA328F2}" type="pres">
      <dgm:prSet presAssocID="{074F01C5-C566-4610-9EAD-9E54CFD5D945}" presName="quad1" presStyleLbl="node1" presStyleIdx="0" presStyleCnt="4">
        <dgm:presLayoutVars>
          <dgm:chMax val="0"/>
          <dgm:chPref val="0"/>
          <dgm:bulletEnabled val="1"/>
        </dgm:presLayoutVars>
      </dgm:prSet>
      <dgm:spPr/>
    </dgm:pt>
    <dgm:pt modelId="{FF008453-7804-4169-A6B8-736763DFCE82}" type="pres">
      <dgm:prSet presAssocID="{074F01C5-C566-4610-9EAD-9E54CFD5D945}" presName="quad2" presStyleLbl="node1" presStyleIdx="1" presStyleCnt="4">
        <dgm:presLayoutVars>
          <dgm:chMax val="0"/>
          <dgm:chPref val="0"/>
          <dgm:bulletEnabled val="1"/>
        </dgm:presLayoutVars>
      </dgm:prSet>
      <dgm:spPr/>
    </dgm:pt>
    <dgm:pt modelId="{DAE2E05A-29C6-44AF-A712-44A149965FC7}" type="pres">
      <dgm:prSet presAssocID="{074F01C5-C566-4610-9EAD-9E54CFD5D945}" presName="quad3" presStyleLbl="node1" presStyleIdx="2" presStyleCnt="4">
        <dgm:presLayoutVars>
          <dgm:chMax val="0"/>
          <dgm:chPref val="0"/>
          <dgm:bulletEnabled val="1"/>
        </dgm:presLayoutVars>
      </dgm:prSet>
      <dgm:spPr/>
    </dgm:pt>
    <dgm:pt modelId="{5F82F86F-7CFF-4F26-A161-35352B8B4540}" type="pres">
      <dgm:prSet presAssocID="{074F01C5-C566-4610-9EAD-9E54CFD5D945}" presName="quad4" presStyleLbl="node1" presStyleIdx="3" presStyleCnt="4">
        <dgm:presLayoutVars>
          <dgm:chMax val="0"/>
          <dgm:chPref val="0"/>
          <dgm:bulletEnabled val="1"/>
        </dgm:presLayoutVars>
      </dgm:prSet>
      <dgm:spPr/>
    </dgm:pt>
  </dgm:ptLst>
  <dgm:cxnLst>
    <dgm:cxn modelId="{76CD0012-E026-4138-82F9-F8F537C17B4B}" type="presOf" srcId="{502186C0-0D9B-4C9B-94AA-114F05B6927B}" destId="{DAE2E05A-29C6-44AF-A712-44A149965FC7}" srcOrd="0" destOrd="0" presId="urn:microsoft.com/office/officeart/2005/8/layout/matrix3"/>
    <dgm:cxn modelId="{AFDAF817-B00E-4913-8D93-72245D704AE5}" type="presOf" srcId="{1F3C3F68-22D0-4D9C-B35E-4BBFB939AD86}" destId="{5F82F86F-7CFF-4F26-A161-35352B8B4540}" srcOrd="0" destOrd="0" presId="urn:microsoft.com/office/officeart/2005/8/layout/matrix3"/>
    <dgm:cxn modelId="{0D36042F-DB0F-403C-B3DD-39B6E1F14323}" type="presOf" srcId="{BE75F5A4-B754-4DC3-8D10-DD9EB17BA6A7}" destId="{FF008453-7804-4169-A6B8-736763DFCE82}" srcOrd="0" destOrd="0" presId="urn:microsoft.com/office/officeart/2005/8/layout/matrix3"/>
    <dgm:cxn modelId="{97F49F3F-C254-4DAC-B3C1-EEADF0CC3FB3}" srcId="{074F01C5-C566-4610-9EAD-9E54CFD5D945}" destId="{502186C0-0D9B-4C9B-94AA-114F05B6927B}" srcOrd="2" destOrd="0" parTransId="{52E04F02-2FF5-403F-A905-1F4CA9FE9847}" sibTransId="{B9740239-F755-41EC-9FAA-9AE716AF5562}"/>
    <dgm:cxn modelId="{F7B90B6B-965D-422E-B12B-6F7B74393432}" srcId="{074F01C5-C566-4610-9EAD-9E54CFD5D945}" destId="{B11A7334-179E-4370-9969-0072E0A91225}" srcOrd="0" destOrd="0" parTransId="{D39BFB69-662E-47CB-8C5C-D4F9770B8ADC}" sibTransId="{3C8E5728-F637-4929-8B1E-5D9021456DA8}"/>
    <dgm:cxn modelId="{0A83E24C-D2F9-4C4C-8896-BD932F188D52}" srcId="{074F01C5-C566-4610-9EAD-9E54CFD5D945}" destId="{1F3C3F68-22D0-4D9C-B35E-4BBFB939AD86}" srcOrd="3" destOrd="0" parTransId="{1A4F4B46-7CE3-4849-91BB-085E8170B398}" sibTransId="{ECBE3DD2-2C0D-4CBB-9510-7CB54CA62A54}"/>
    <dgm:cxn modelId="{82AAFA81-010F-4640-8E03-72BF30DCD325}" type="presOf" srcId="{074F01C5-C566-4610-9EAD-9E54CFD5D945}" destId="{75656B66-E4CD-4946-BFEF-A3137CB716C9}" srcOrd="0" destOrd="0" presId="urn:microsoft.com/office/officeart/2005/8/layout/matrix3"/>
    <dgm:cxn modelId="{885BDDA6-C3E1-4EFD-9CB6-C1ACED6D2DC2}" srcId="{074F01C5-C566-4610-9EAD-9E54CFD5D945}" destId="{89BBE745-E800-478F-AE1D-6D91A1AE70F3}" srcOrd="4" destOrd="0" parTransId="{0E9F23A0-B331-4D8E-824A-74213BF74F5D}" sibTransId="{7412AA2E-6408-48B8-9E7C-C6EFB4D126D3}"/>
    <dgm:cxn modelId="{21DEB3C2-A2BF-41EF-B8EA-24F79D379A2F}" srcId="{074F01C5-C566-4610-9EAD-9E54CFD5D945}" destId="{BE75F5A4-B754-4DC3-8D10-DD9EB17BA6A7}" srcOrd="1" destOrd="0" parTransId="{B51BCFBE-4E18-477E-B8D5-68D2BF9822E4}" sibTransId="{3880ECB5-C8BC-468A-9AD0-0733F8419C96}"/>
    <dgm:cxn modelId="{A912EFD5-52D7-4FB6-87EB-7DD087A6B2C9}" type="presOf" srcId="{B11A7334-179E-4370-9969-0072E0A91225}" destId="{D7DAFB84-92E7-4FBF-B7FD-32080FA328F2}" srcOrd="0" destOrd="0" presId="urn:microsoft.com/office/officeart/2005/8/layout/matrix3"/>
    <dgm:cxn modelId="{50DF8C52-CBE9-4E5D-95B5-BE29F5D7874F}" type="presParOf" srcId="{75656B66-E4CD-4946-BFEF-A3137CB716C9}" destId="{8860C210-19FD-49D5-A056-0FA1245F5375}" srcOrd="0" destOrd="0" presId="urn:microsoft.com/office/officeart/2005/8/layout/matrix3"/>
    <dgm:cxn modelId="{62678517-E3A8-463C-AFDB-E9DEE2D6E22D}" type="presParOf" srcId="{75656B66-E4CD-4946-BFEF-A3137CB716C9}" destId="{D7DAFB84-92E7-4FBF-B7FD-32080FA328F2}" srcOrd="1" destOrd="0" presId="urn:microsoft.com/office/officeart/2005/8/layout/matrix3"/>
    <dgm:cxn modelId="{85D810C4-4D36-4DBA-B07A-64533EC9A2A0}" type="presParOf" srcId="{75656B66-E4CD-4946-BFEF-A3137CB716C9}" destId="{FF008453-7804-4169-A6B8-736763DFCE82}" srcOrd="2" destOrd="0" presId="urn:microsoft.com/office/officeart/2005/8/layout/matrix3"/>
    <dgm:cxn modelId="{4F084530-2F83-4F7D-BAF3-F4ABBC65D6B6}" type="presParOf" srcId="{75656B66-E4CD-4946-BFEF-A3137CB716C9}" destId="{DAE2E05A-29C6-44AF-A712-44A149965FC7}" srcOrd="3" destOrd="0" presId="urn:microsoft.com/office/officeart/2005/8/layout/matrix3"/>
    <dgm:cxn modelId="{4D0830D7-0BA7-4616-97F3-DE11164F6792}" type="presParOf" srcId="{75656B66-E4CD-4946-BFEF-A3137CB716C9}" destId="{5F82F86F-7CFF-4F26-A161-35352B8B4540}" srcOrd="4" destOrd="0" presId="urn:microsoft.com/office/officeart/2005/8/layout/matrix3"/>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794845E-7AF6-40C7-9148-F054275A6E78}"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8D4D8DFF-9BF3-484E-8D92-3D39B5BE8F59}">
      <dgm:prSet phldrT="[Text]" custT="1"/>
      <dgm:spPr/>
      <dgm:t>
        <a:bodyPr/>
        <a:lstStyle/>
        <a:p>
          <a:r>
            <a:rPr lang="en-US" sz="2000" dirty="0">
              <a:latin typeface="Times New Roman" panose="02020603050405020304" pitchFamily="18" charset="0"/>
              <a:cs typeface="Times New Roman" panose="02020603050405020304" pitchFamily="18" charset="0"/>
            </a:rPr>
            <a:t>Django </a:t>
          </a:r>
        </a:p>
      </dgm:t>
    </dgm:pt>
    <dgm:pt modelId="{46A96E0D-B1C6-486B-B210-5D9CB844A627}" type="parTrans" cxnId="{BDE92584-5A2A-41C4-B399-05D6C0DD5BE6}">
      <dgm:prSet/>
      <dgm:spPr/>
      <dgm:t>
        <a:bodyPr/>
        <a:lstStyle/>
        <a:p>
          <a:endParaRPr lang="en-US"/>
        </a:p>
      </dgm:t>
    </dgm:pt>
    <dgm:pt modelId="{3103B867-5E1B-4D16-AEF2-3CBBA2E6DBAD}" type="sibTrans" cxnId="{BDE92584-5A2A-41C4-B399-05D6C0DD5BE6}">
      <dgm:prSet custT="1"/>
      <dgm:spPr/>
      <dgm:t>
        <a:bodyPr/>
        <a:lstStyle/>
        <a:p>
          <a:endParaRPr lang="en-US" sz="1200"/>
        </a:p>
      </dgm:t>
    </dgm:pt>
    <dgm:pt modelId="{17EC0082-91BB-4C05-AB6A-922D1C1CC088}">
      <dgm:prSet phldrT="[Text]" custT="1"/>
      <dgm:spPr/>
      <dgm:t>
        <a:bodyPr/>
        <a:lstStyle/>
        <a:p>
          <a:r>
            <a:rPr lang="en-US" sz="2000" dirty="0">
              <a:latin typeface="Times New Roman" panose="02020603050405020304" pitchFamily="18" charset="0"/>
              <a:cs typeface="Times New Roman" panose="02020603050405020304" pitchFamily="18" charset="0"/>
            </a:rPr>
            <a:t>HTML, CSS, JavaScript, Bootstrap 5</a:t>
          </a:r>
        </a:p>
      </dgm:t>
    </dgm:pt>
    <dgm:pt modelId="{6D8823A6-67C8-4EAC-B515-E690843E2839}" type="parTrans" cxnId="{091847C6-ADE1-4BAC-83F0-ACE3FA696828}">
      <dgm:prSet/>
      <dgm:spPr/>
      <dgm:t>
        <a:bodyPr/>
        <a:lstStyle/>
        <a:p>
          <a:endParaRPr lang="en-US"/>
        </a:p>
      </dgm:t>
    </dgm:pt>
    <dgm:pt modelId="{30A52247-1FD0-4CD6-B22A-38662308F9F7}" type="sibTrans" cxnId="{091847C6-ADE1-4BAC-83F0-ACE3FA696828}">
      <dgm:prSet custT="1"/>
      <dgm:spPr/>
      <dgm:t>
        <a:bodyPr/>
        <a:lstStyle/>
        <a:p>
          <a:endParaRPr lang="en-US" sz="1200"/>
        </a:p>
      </dgm:t>
    </dgm:pt>
    <dgm:pt modelId="{D1C597DC-AA4E-4A61-B737-EA34520AD97F}">
      <dgm:prSet phldrT="[Text]" custT="1"/>
      <dgm:spPr/>
      <dgm:t>
        <a:bodyPr/>
        <a:lstStyle/>
        <a:p>
          <a:r>
            <a:rPr lang="en-US" sz="2000" dirty="0">
              <a:latin typeface="Times New Roman" panose="02020603050405020304" pitchFamily="18" charset="0"/>
              <a:cs typeface="Times New Roman" panose="02020603050405020304" pitchFamily="18" charset="0"/>
            </a:rPr>
            <a:t>Joblib </a:t>
          </a:r>
        </a:p>
      </dgm:t>
    </dgm:pt>
    <dgm:pt modelId="{9F67F0A7-8F14-45CB-A3E0-C1A3C1674C60}" type="parTrans" cxnId="{AE52938F-EB1B-4B2F-8B36-7C211B0A16F4}">
      <dgm:prSet/>
      <dgm:spPr/>
      <dgm:t>
        <a:bodyPr/>
        <a:lstStyle/>
        <a:p>
          <a:endParaRPr lang="en-US"/>
        </a:p>
      </dgm:t>
    </dgm:pt>
    <dgm:pt modelId="{5367B7CB-87FC-4428-8528-CD0B756F931A}" type="sibTrans" cxnId="{AE52938F-EB1B-4B2F-8B36-7C211B0A16F4}">
      <dgm:prSet custT="1"/>
      <dgm:spPr/>
      <dgm:t>
        <a:bodyPr/>
        <a:lstStyle/>
        <a:p>
          <a:endParaRPr lang="en-US" sz="1200"/>
        </a:p>
      </dgm:t>
    </dgm:pt>
    <dgm:pt modelId="{7BDCD16F-6561-4B1E-A2C3-A6A326D75F9E}">
      <dgm:prSet custT="1"/>
      <dgm:spPr/>
      <dgm:t>
        <a:bodyPr/>
        <a:lstStyle/>
        <a:p>
          <a:r>
            <a:rPr lang="en-US" sz="2000">
              <a:latin typeface="Times New Roman" panose="02020603050405020304" pitchFamily="18" charset="0"/>
              <a:cs typeface="Times New Roman" panose="02020603050405020304" pitchFamily="18" charset="0"/>
            </a:rPr>
            <a:t>OpenWeatherMap API </a:t>
          </a:r>
          <a:endParaRPr lang="en-US" sz="2000" dirty="0">
            <a:latin typeface="Times New Roman" panose="02020603050405020304" pitchFamily="18" charset="0"/>
            <a:cs typeface="Times New Roman" panose="02020603050405020304" pitchFamily="18" charset="0"/>
          </a:endParaRPr>
        </a:p>
      </dgm:t>
    </dgm:pt>
    <dgm:pt modelId="{8FDD6480-9B52-4B54-BF42-7DCE85000645}" type="parTrans" cxnId="{DDFAC34E-9A83-4574-B4AE-E689E5320178}">
      <dgm:prSet/>
      <dgm:spPr/>
      <dgm:t>
        <a:bodyPr/>
        <a:lstStyle/>
        <a:p>
          <a:endParaRPr lang="en-US"/>
        </a:p>
      </dgm:t>
    </dgm:pt>
    <dgm:pt modelId="{AA5C61AA-0D81-4917-A06B-E386467D4817}" type="sibTrans" cxnId="{DDFAC34E-9A83-4574-B4AE-E689E5320178}">
      <dgm:prSet custT="1"/>
      <dgm:spPr/>
      <dgm:t>
        <a:bodyPr/>
        <a:lstStyle/>
        <a:p>
          <a:endParaRPr lang="en-US" sz="1200"/>
        </a:p>
      </dgm:t>
    </dgm:pt>
    <dgm:pt modelId="{F3A9CCA9-7B97-4DBD-8E3C-D07040FEE3B2}">
      <dgm:prSet custT="1"/>
      <dgm:spPr/>
      <dgm:t>
        <a:bodyPr/>
        <a:lstStyle/>
        <a:p>
          <a:r>
            <a:rPr lang="en-US" sz="2000">
              <a:latin typeface="Times New Roman" panose="02020603050405020304" pitchFamily="18" charset="0"/>
              <a:cs typeface="Times New Roman" panose="02020603050405020304" pitchFamily="18" charset="0"/>
            </a:rPr>
            <a:t>SQLite </a:t>
          </a:r>
          <a:endParaRPr lang="en-US" sz="2000" dirty="0">
            <a:latin typeface="Times New Roman" panose="02020603050405020304" pitchFamily="18" charset="0"/>
            <a:cs typeface="Times New Roman" panose="02020603050405020304" pitchFamily="18" charset="0"/>
          </a:endParaRPr>
        </a:p>
      </dgm:t>
    </dgm:pt>
    <dgm:pt modelId="{C81D7B24-B93A-4367-B81D-7B8864419A0E}" type="parTrans" cxnId="{508F9BAE-CA7B-4C25-B3B7-297B0C56FB62}">
      <dgm:prSet/>
      <dgm:spPr/>
      <dgm:t>
        <a:bodyPr/>
        <a:lstStyle/>
        <a:p>
          <a:endParaRPr lang="en-US"/>
        </a:p>
      </dgm:t>
    </dgm:pt>
    <dgm:pt modelId="{3EDBD685-02BE-4E87-B308-34AFF915DAEB}" type="sibTrans" cxnId="{508F9BAE-CA7B-4C25-B3B7-297B0C56FB62}">
      <dgm:prSet custT="1"/>
      <dgm:spPr/>
      <dgm:t>
        <a:bodyPr/>
        <a:lstStyle/>
        <a:p>
          <a:endParaRPr lang="en-US" sz="1200"/>
        </a:p>
      </dgm:t>
    </dgm:pt>
    <dgm:pt modelId="{29711A80-2704-40FD-BF43-09361AACA2C9}">
      <dgm:prSet custT="1"/>
      <dgm:spPr/>
      <dgm:t>
        <a:bodyPr/>
        <a:lstStyle/>
        <a:p>
          <a:r>
            <a:rPr lang="en-US" sz="2000">
              <a:latin typeface="Times New Roman" panose="02020603050405020304" pitchFamily="18" charset="0"/>
              <a:cs typeface="Times New Roman" panose="02020603050405020304" pitchFamily="18" charset="0"/>
            </a:rPr>
            <a:t>Plotly </a:t>
          </a:r>
          <a:endParaRPr lang="en-US" sz="2000" dirty="0">
            <a:latin typeface="Times New Roman" panose="02020603050405020304" pitchFamily="18" charset="0"/>
            <a:cs typeface="Times New Roman" panose="02020603050405020304" pitchFamily="18" charset="0"/>
          </a:endParaRPr>
        </a:p>
      </dgm:t>
    </dgm:pt>
    <dgm:pt modelId="{8141F931-858B-4D9E-AD86-6D68CBDDD2FB}" type="parTrans" cxnId="{E59EA35A-C87D-4614-905B-D1DAF2D1A6AC}">
      <dgm:prSet/>
      <dgm:spPr/>
      <dgm:t>
        <a:bodyPr/>
        <a:lstStyle/>
        <a:p>
          <a:endParaRPr lang="en-US"/>
        </a:p>
      </dgm:t>
    </dgm:pt>
    <dgm:pt modelId="{758C45CB-C982-4C36-AB69-19D999804717}" type="sibTrans" cxnId="{E59EA35A-C87D-4614-905B-D1DAF2D1A6AC}">
      <dgm:prSet custT="1"/>
      <dgm:spPr/>
      <dgm:t>
        <a:bodyPr/>
        <a:lstStyle/>
        <a:p>
          <a:endParaRPr lang="en-US" sz="1200"/>
        </a:p>
      </dgm:t>
    </dgm:pt>
    <dgm:pt modelId="{943B5438-FEE3-4EF2-A8F4-B94DFB7B8DC4}" type="pres">
      <dgm:prSet presAssocID="{3794845E-7AF6-40C7-9148-F054275A6E78}" presName="vert0" presStyleCnt="0">
        <dgm:presLayoutVars>
          <dgm:dir/>
          <dgm:animOne val="branch"/>
          <dgm:animLvl val="lvl"/>
        </dgm:presLayoutVars>
      </dgm:prSet>
      <dgm:spPr/>
    </dgm:pt>
    <dgm:pt modelId="{9995E859-3BB8-4DA0-BD79-3EA282D0A5C2}" type="pres">
      <dgm:prSet presAssocID="{8D4D8DFF-9BF3-484E-8D92-3D39B5BE8F59}" presName="thickLine" presStyleLbl="alignNode1" presStyleIdx="0" presStyleCnt="6"/>
      <dgm:spPr/>
    </dgm:pt>
    <dgm:pt modelId="{EC6F9B04-D417-4B19-B632-A3FF9B4F8EB6}" type="pres">
      <dgm:prSet presAssocID="{8D4D8DFF-9BF3-484E-8D92-3D39B5BE8F59}" presName="horz1" presStyleCnt="0"/>
      <dgm:spPr/>
    </dgm:pt>
    <dgm:pt modelId="{D6F6264C-219C-4703-BAE1-ECFA623B7971}" type="pres">
      <dgm:prSet presAssocID="{8D4D8DFF-9BF3-484E-8D92-3D39B5BE8F59}" presName="tx1" presStyleLbl="revTx" presStyleIdx="0" presStyleCnt="6"/>
      <dgm:spPr/>
    </dgm:pt>
    <dgm:pt modelId="{4ADC8924-FE45-4FBE-A63F-F74FB4A0E4C6}" type="pres">
      <dgm:prSet presAssocID="{8D4D8DFF-9BF3-484E-8D92-3D39B5BE8F59}" presName="vert1" presStyleCnt="0"/>
      <dgm:spPr/>
    </dgm:pt>
    <dgm:pt modelId="{D885C466-C2E1-40E0-BB06-B1B8103FC224}" type="pres">
      <dgm:prSet presAssocID="{17EC0082-91BB-4C05-AB6A-922D1C1CC088}" presName="thickLine" presStyleLbl="alignNode1" presStyleIdx="1" presStyleCnt="6"/>
      <dgm:spPr/>
    </dgm:pt>
    <dgm:pt modelId="{EA421387-55B8-44D6-967B-A3780212744C}" type="pres">
      <dgm:prSet presAssocID="{17EC0082-91BB-4C05-AB6A-922D1C1CC088}" presName="horz1" presStyleCnt="0"/>
      <dgm:spPr/>
    </dgm:pt>
    <dgm:pt modelId="{A363AE15-D382-4D57-95E3-47EC0719C4A9}" type="pres">
      <dgm:prSet presAssocID="{17EC0082-91BB-4C05-AB6A-922D1C1CC088}" presName="tx1" presStyleLbl="revTx" presStyleIdx="1" presStyleCnt="6"/>
      <dgm:spPr/>
    </dgm:pt>
    <dgm:pt modelId="{6496E123-295F-4A3E-984C-03F79A601FF4}" type="pres">
      <dgm:prSet presAssocID="{17EC0082-91BB-4C05-AB6A-922D1C1CC088}" presName="vert1" presStyleCnt="0"/>
      <dgm:spPr/>
    </dgm:pt>
    <dgm:pt modelId="{C152540D-70E7-4EA1-8B3C-D673D47F0866}" type="pres">
      <dgm:prSet presAssocID="{D1C597DC-AA4E-4A61-B737-EA34520AD97F}" presName="thickLine" presStyleLbl="alignNode1" presStyleIdx="2" presStyleCnt="6"/>
      <dgm:spPr/>
    </dgm:pt>
    <dgm:pt modelId="{D840BD0B-21B5-4580-AB0C-40BC9A43C297}" type="pres">
      <dgm:prSet presAssocID="{D1C597DC-AA4E-4A61-B737-EA34520AD97F}" presName="horz1" presStyleCnt="0"/>
      <dgm:spPr/>
    </dgm:pt>
    <dgm:pt modelId="{08674CA1-E429-4C84-B9BE-E2A33C7E0962}" type="pres">
      <dgm:prSet presAssocID="{D1C597DC-AA4E-4A61-B737-EA34520AD97F}" presName="tx1" presStyleLbl="revTx" presStyleIdx="2" presStyleCnt="6"/>
      <dgm:spPr/>
    </dgm:pt>
    <dgm:pt modelId="{51844FD1-3951-4848-8369-5B705D0EC56F}" type="pres">
      <dgm:prSet presAssocID="{D1C597DC-AA4E-4A61-B737-EA34520AD97F}" presName="vert1" presStyleCnt="0"/>
      <dgm:spPr/>
    </dgm:pt>
    <dgm:pt modelId="{DD06DF76-4966-464D-8601-21CA2C3A5757}" type="pres">
      <dgm:prSet presAssocID="{7BDCD16F-6561-4B1E-A2C3-A6A326D75F9E}" presName="thickLine" presStyleLbl="alignNode1" presStyleIdx="3" presStyleCnt="6"/>
      <dgm:spPr/>
    </dgm:pt>
    <dgm:pt modelId="{FE52B4BD-35DA-42E0-B15C-0756EBDCDFB2}" type="pres">
      <dgm:prSet presAssocID="{7BDCD16F-6561-4B1E-A2C3-A6A326D75F9E}" presName="horz1" presStyleCnt="0"/>
      <dgm:spPr/>
    </dgm:pt>
    <dgm:pt modelId="{6A982A74-C377-4A0A-ABCB-DD251BFC5A99}" type="pres">
      <dgm:prSet presAssocID="{7BDCD16F-6561-4B1E-A2C3-A6A326D75F9E}" presName="tx1" presStyleLbl="revTx" presStyleIdx="3" presStyleCnt="6"/>
      <dgm:spPr/>
    </dgm:pt>
    <dgm:pt modelId="{229B2FD5-F012-4DC6-B1E3-BDB732840937}" type="pres">
      <dgm:prSet presAssocID="{7BDCD16F-6561-4B1E-A2C3-A6A326D75F9E}" presName="vert1" presStyleCnt="0"/>
      <dgm:spPr/>
    </dgm:pt>
    <dgm:pt modelId="{24EAE55E-5D7B-4B78-A622-2F30D7D75A74}" type="pres">
      <dgm:prSet presAssocID="{29711A80-2704-40FD-BF43-09361AACA2C9}" presName="thickLine" presStyleLbl="alignNode1" presStyleIdx="4" presStyleCnt="6"/>
      <dgm:spPr/>
    </dgm:pt>
    <dgm:pt modelId="{BCC1AF15-268B-4F9B-B4AD-644F477AE4AE}" type="pres">
      <dgm:prSet presAssocID="{29711A80-2704-40FD-BF43-09361AACA2C9}" presName="horz1" presStyleCnt="0"/>
      <dgm:spPr/>
    </dgm:pt>
    <dgm:pt modelId="{63FF166F-9369-4B57-B21A-54C7409BA55C}" type="pres">
      <dgm:prSet presAssocID="{29711A80-2704-40FD-BF43-09361AACA2C9}" presName="tx1" presStyleLbl="revTx" presStyleIdx="4" presStyleCnt="6"/>
      <dgm:spPr/>
    </dgm:pt>
    <dgm:pt modelId="{DCCC6E7F-E089-4516-8687-7106222C9DEB}" type="pres">
      <dgm:prSet presAssocID="{29711A80-2704-40FD-BF43-09361AACA2C9}" presName="vert1" presStyleCnt="0"/>
      <dgm:spPr/>
    </dgm:pt>
    <dgm:pt modelId="{149B4BFC-517B-489F-883A-C10AB563F129}" type="pres">
      <dgm:prSet presAssocID="{F3A9CCA9-7B97-4DBD-8E3C-D07040FEE3B2}" presName="thickLine" presStyleLbl="alignNode1" presStyleIdx="5" presStyleCnt="6"/>
      <dgm:spPr/>
    </dgm:pt>
    <dgm:pt modelId="{B4704007-A2FB-4200-9962-37701DA9D351}" type="pres">
      <dgm:prSet presAssocID="{F3A9CCA9-7B97-4DBD-8E3C-D07040FEE3B2}" presName="horz1" presStyleCnt="0"/>
      <dgm:spPr/>
    </dgm:pt>
    <dgm:pt modelId="{C962559C-7613-43AC-B94C-478CD1CCC24B}" type="pres">
      <dgm:prSet presAssocID="{F3A9CCA9-7B97-4DBD-8E3C-D07040FEE3B2}" presName="tx1" presStyleLbl="revTx" presStyleIdx="5" presStyleCnt="6"/>
      <dgm:spPr/>
    </dgm:pt>
    <dgm:pt modelId="{11514D93-9AAA-4C33-BC2C-1B11D72A81D8}" type="pres">
      <dgm:prSet presAssocID="{F3A9CCA9-7B97-4DBD-8E3C-D07040FEE3B2}" presName="vert1" presStyleCnt="0"/>
      <dgm:spPr/>
    </dgm:pt>
  </dgm:ptLst>
  <dgm:cxnLst>
    <dgm:cxn modelId="{63A44E03-9942-457E-944E-3997DB0022E0}" type="presOf" srcId="{29711A80-2704-40FD-BF43-09361AACA2C9}" destId="{63FF166F-9369-4B57-B21A-54C7409BA55C}" srcOrd="0" destOrd="0" presId="urn:microsoft.com/office/officeart/2008/layout/LinedList"/>
    <dgm:cxn modelId="{0E3C9C24-AFCF-4595-9C39-E9BB658FD531}" type="presOf" srcId="{17EC0082-91BB-4C05-AB6A-922D1C1CC088}" destId="{A363AE15-D382-4D57-95E3-47EC0719C4A9}" srcOrd="0" destOrd="0" presId="urn:microsoft.com/office/officeart/2008/layout/LinedList"/>
    <dgm:cxn modelId="{AE975C25-3488-49FC-9AC1-33CA4F311247}" type="presOf" srcId="{D1C597DC-AA4E-4A61-B737-EA34520AD97F}" destId="{08674CA1-E429-4C84-B9BE-E2A33C7E0962}" srcOrd="0" destOrd="0" presId="urn:microsoft.com/office/officeart/2008/layout/LinedList"/>
    <dgm:cxn modelId="{4597DE69-4C62-41CF-A655-95B8EAD62AF9}" type="presOf" srcId="{8D4D8DFF-9BF3-484E-8D92-3D39B5BE8F59}" destId="{D6F6264C-219C-4703-BAE1-ECFA623B7971}" srcOrd="0" destOrd="0" presId="urn:microsoft.com/office/officeart/2008/layout/LinedList"/>
    <dgm:cxn modelId="{DDFAC34E-9A83-4574-B4AE-E689E5320178}" srcId="{3794845E-7AF6-40C7-9148-F054275A6E78}" destId="{7BDCD16F-6561-4B1E-A2C3-A6A326D75F9E}" srcOrd="3" destOrd="0" parTransId="{8FDD6480-9B52-4B54-BF42-7DCE85000645}" sibTransId="{AA5C61AA-0D81-4917-A06B-E386467D4817}"/>
    <dgm:cxn modelId="{E59EA35A-C87D-4614-905B-D1DAF2D1A6AC}" srcId="{3794845E-7AF6-40C7-9148-F054275A6E78}" destId="{29711A80-2704-40FD-BF43-09361AACA2C9}" srcOrd="4" destOrd="0" parTransId="{8141F931-858B-4D9E-AD86-6D68CBDDD2FB}" sibTransId="{758C45CB-C982-4C36-AB69-19D999804717}"/>
    <dgm:cxn modelId="{BDE92584-5A2A-41C4-B399-05D6C0DD5BE6}" srcId="{3794845E-7AF6-40C7-9148-F054275A6E78}" destId="{8D4D8DFF-9BF3-484E-8D92-3D39B5BE8F59}" srcOrd="0" destOrd="0" parTransId="{46A96E0D-B1C6-486B-B210-5D9CB844A627}" sibTransId="{3103B867-5E1B-4D16-AEF2-3CBBA2E6DBAD}"/>
    <dgm:cxn modelId="{CBA75387-13A2-4D44-86D2-CD883A124A71}" type="presOf" srcId="{3794845E-7AF6-40C7-9148-F054275A6E78}" destId="{943B5438-FEE3-4EF2-A8F4-B94DFB7B8DC4}" srcOrd="0" destOrd="0" presId="urn:microsoft.com/office/officeart/2008/layout/LinedList"/>
    <dgm:cxn modelId="{AE52938F-EB1B-4B2F-8B36-7C211B0A16F4}" srcId="{3794845E-7AF6-40C7-9148-F054275A6E78}" destId="{D1C597DC-AA4E-4A61-B737-EA34520AD97F}" srcOrd="2" destOrd="0" parTransId="{9F67F0A7-8F14-45CB-A3E0-C1A3C1674C60}" sibTransId="{5367B7CB-87FC-4428-8528-CD0B756F931A}"/>
    <dgm:cxn modelId="{508F9BAE-CA7B-4C25-B3B7-297B0C56FB62}" srcId="{3794845E-7AF6-40C7-9148-F054275A6E78}" destId="{F3A9CCA9-7B97-4DBD-8E3C-D07040FEE3B2}" srcOrd="5" destOrd="0" parTransId="{C81D7B24-B93A-4367-B81D-7B8864419A0E}" sibTransId="{3EDBD685-02BE-4E87-B308-34AFF915DAEB}"/>
    <dgm:cxn modelId="{091847C6-ADE1-4BAC-83F0-ACE3FA696828}" srcId="{3794845E-7AF6-40C7-9148-F054275A6E78}" destId="{17EC0082-91BB-4C05-AB6A-922D1C1CC088}" srcOrd="1" destOrd="0" parTransId="{6D8823A6-67C8-4EAC-B515-E690843E2839}" sibTransId="{30A52247-1FD0-4CD6-B22A-38662308F9F7}"/>
    <dgm:cxn modelId="{4C812AD2-779D-4382-AF05-BAE4364D0A61}" type="presOf" srcId="{F3A9CCA9-7B97-4DBD-8E3C-D07040FEE3B2}" destId="{C962559C-7613-43AC-B94C-478CD1CCC24B}" srcOrd="0" destOrd="0" presId="urn:microsoft.com/office/officeart/2008/layout/LinedList"/>
    <dgm:cxn modelId="{0D7BECFC-3991-4946-8837-4340AE0FC066}" type="presOf" srcId="{7BDCD16F-6561-4B1E-A2C3-A6A326D75F9E}" destId="{6A982A74-C377-4A0A-ABCB-DD251BFC5A99}" srcOrd="0" destOrd="0" presId="urn:microsoft.com/office/officeart/2008/layout/LinedList"/>
    <dgm:cxn modelId="{6670102E-621B-4117-89CA-68E22E227A7C}" type="presParOf" srcId="{943B5438-FEE3-4EF2-A8F4-B94DFB7B8DC4}" destId="{9995E859-3BB8-4DA0-BD79-3EA282D0A5C2}" srcOrd="0" destOrd="0" presId="urn:microsoft.com/office/officeart/2008/layout/LinedList"/>
    <dgm:cxn modelId="{B760638E-5AB3-43F8-AE8A-ED60663EFE55}" type="presParOf" srcId="{943B5438-FEE3-4EF2-A8F4-B94DFB7B8DC4}" destId="{EC6F9B04-D417-4B19-B632-A3FF9B4F8EB6}" srcOrd="1" destOrd="0" presId="urn:microsoft.com/office/officeart/2008/layout/LinedList"/>
    <dgm:cxn modelId="{A18BCB4A-333D-4646-8C06-4BC64FB5AEEE}" type="presParOf" srcId="{EC6F9B04-D417-4B19-B632-A3FF9B4F8EB6}" destId="{D6F6264C-219C-4703-BAE1-ECFA623B7971}" srcOrd="0" destOrd="0" presId="urn:microsoft.com/office/officeart/2008/layout/LinedList"/>
    <dgm:cxn modelId="{973E18D7-FF14-4E34-ACD7-5B2E38E4BE24}" type="presParOf" srcId="{EC6F9B04-D417-4B19-B632-A3FF9B4F8EB6}" destId="{4ADC8924-FE45-4FBE-A63F-F74FB4A0E4C6}" srcOrd="1" destOrd="0" presId="urn:microsoft.com/office/officeart/2008/layout/LinedList"/>
    <dgm:cxn modelId="{A9858B1E-48EB-437E-8701-FEE006F525E5}" type="presParOf" srcId="{943B5438-FEE3-4EF2-A8F4-B94DFB7B8DC4}" destId="{D885C466-C2E1-40E0-BB06-B1B8103FC224}" srcOrd="2" destOrd="0" presId="urn:microsoft.com/office/officeart/2008/layout/LinedList"/>
    <dgm:cxn modelId="{9CCE67F1-54EA-4B4A-9621-71A398F18A9C}" type="presParOf" srcId="{943B5438-FEE3-4EF2-A8F4-B94DFB7B8DC4}" destId="{EA421387-55B8-44D6-967B-A3780212744C}" srcOrd="3" destOrd="0" presId="urn:microsoft.com/office/officeart/2008/layout/LinedList"/>
    <dgm:cxn modelId="{48584FBE-A488-4E7D-B9C3-DED2F9A7078E}" type="presParOf" srcId="{EA421387-55B8-44D6-967B-A3780212744C}" destId="{A363AE15-D382-4D57-95E3-47EC0719C4A9}" srcOrd="0" destOrd="0" presId="urn:microsoft.com/office/officeart/2008/layout/LinedList"/>
    <dgm:cxn modelId="{46DB5535-A791-41AB-86F3-18F690E426C6}" type="presParOf" srcId="{EA421387-55B8-44D6-967B-A3780212744C}" destId="{6496E123-295F-4A3E-984C-03F79A601FF4}" srcOrd="1" destOrd="0" presId="urn:microsoft.com/office/officeart/2008/layout/LinedList"/>
    <dgm:cxn modelId="{3485CEA8-6A69-41CF-A7FB-B5A96E8504DD}" type="presParOf" srcId="{943B5438-FEE3-4EF2-A8F4-B94DFB7B8DC4}" destId="{C152540D-70E7-4EA1-8B3C-D673D47F0866}" srcOrd="4" destOrd="0" presId="urn:microsoft.com/office/officeart/2008/layout/LinedList"/>
    <dgm:cxn modelId="{FAD11AFD-580E-43FD-A4C6-10E11E178CD6}" type="presParOf" srcId="{943B5438-FEE3-4EF2-A8F4-B94DFB7B8DC4}" destId="{D840BD0B-21B5-4580-AB0C-40BC9A43C297}" srcOrd="5" destOrd="0" presId="urn:microsoft.com/office/officeart/2008/layout/LinedList"/>
    <dgm:cxn modelId="{9B97F243-56B8-401D-9115-0B18502F70BD}" type="presParOf" srcId="{D840BD0B-21B5-4580-AB0C-40BC9A43C297}" destId="{08674CA1-E429-4C84-B9BE-E2A33C7E0962}" srcOrd="0" destOrd="0" presId="urn:microsoft.com/office/officeart/2008/layout/LinedList"/>
    <dgm:cxn modelId="{503B55C9-29EC-463A-A0CA-4DFAC4082892}" type="presParOf" srcId="{D840BD0B-21B5-4580-AB0C-40BC9A43C297}" destId="{51844FD1-3951-4848-8369-5B705D0EC56F}" srcOrd="1" destOrd="0" presId="urn:microsoft.com/office/officeart/2008/layout/LinedList"/>
    <dgm:cxn modelId="{800A227C-266E-4771-8D5C-D800793696F9}" type="presParOf" srcId="{943B5438-FEE3-4EF2-A8F4-B94DFB7B8DC4}" destId="{DD06DF76-4966-464D-8601-21CA2C3A5757}" srcOrd="6" destOrd="0" presId="urn:microsoft.com/office/officeart/2008/layout/LinedList"/>
    <dgm:cxn modelId="{0A873738-5B5B-466F-97F1-8D8413D2B248}" type="presParOf" srcId="{943B5438-FEE3-4EF2-A8F4-B94DFB7B8DC4}" destId="{FE52B4BD-35DA-42E0-B15C-0756EBDCDFB2}" srcOrd="7" destOrd="0" presId="urn:microsoft.com/office/officeart/2008/layout/LinedList"/>
    <dgm:cxn modelId="{6CAF9C37-11D0-49E8-81DC-9414235FF8C1}" type="presParOf" srcId="{FE52B4BD-35DA-42E0-B15C-0756EBDCDFB2}" destId="{6A982A74-C377-4A0A-ABCB-DD251BFC5A99}" srcOrd="0" destOrd="0" presId="urn:microsoft.com/office/officeart/2008/layout/LinedList"/>
    <dgm:cxn modelId="{074B1EC5-8010-4814-9BC4-C5898534CE81}" type="presParOf" srcId="{FE52B4BD-35DA-42E0-B15C-0756EBDCDFB2}" destId="{229B2FD5-F012-4DC6-B1E3-BDB732840937}" srcOrd="1" destOrd="0" presId="urn:microsoft.com/office/officeart/2008/layout/LinedList"/>
    <dgm:cxn modelId="{AA97D0A4-9EBD-4F2E-91FB-FC0DD5B70C9E}" type="presParOf" srcId="{943B5438-FEE3-4EF2-A8F4-B94DFB7B8DC4}" destId="{24EAE55E-5D7B-4B78-A622-2F30D7D75A74}" srcOrd="8" destOrd="0" presId="urn:microsoft.com/office/officeart/2008/layout/LinedList"/>
    <dgm:cxn modelId="{6844AFD0-9F43-4B58-AE70-56AEA74420B0}" type="presParOf" srcId="{943B5438-FEE3-4EF2-A8F4-B94DFB7B8DC4}" destId="{BCC1AF15-268B-4F9B-B4AD-644F477AE4AE}" srcOrd="9" destOrd="0" presId="urn:microsoft.com/office/officeart/2008/layout/LinedList"/>
    <dgm:cxn modelId="{62EF8ED1-687E-4FF2-95A4-DD3D1BB47873}" type="presParOf" srcId="{BCC1AF15-268B-4F9B-B4AD-644F477AE4AE}" destId="{63FF166F-9369-4B57-B21A-54C7409BA55C}" srcOrd="0" destOrd="0" presId="urn:microsoft.com/office/officeart/2008/layout/LinedList"/>
    <dgm:cxn modelId="{60BD5213-17C9-406E-A402-B9C01D80F1FF}" type="presParOf" srcId="{BCC1AF15-268B-4F9B-B4AD-644F477AE4AE}" destId="{DCCC6E7F-E089-4516-8687-7106222C9DEB}" srcOrd="1" destOrd="0" presId="urn:microsoft.com/office/officeart/2008/layout/LinedList"/>
    <dgm:cxn modelId="{4B60D3EF-0F4F-4468-B300-BD994346676D}" type="presParOf" srcId="{943B5438-FEE3-4EF2-A8F4-B94DFB7B8DC4}" destId="{149B4BFC-517B-489F-883A-C10AB563F129}" srcOrd="10" destOrd="0" presId="urn:microsoft.com/office/officeart/2008/layout/LinedList"/>
    <dgm:cxn modelId="{677CD69C-392C-4069-8DA3-8F6A85290E60}" type="presParOf" srcId="{943B5438-FEE3-4EF2-A8F4-B94DFB7B8DC4}" destId="{B4704007-A2FB-4200-9962-37701DA9D351}" srcOrd="11" destOrd="0" presId="urn:microsoft.com/office/officeart/2008/layout/LinedList"/>
    <dgm:cxn modelId="{9E539761-07E0-4A19-825C-9C9C9A33C5B9}" type="presParOf" srcId="{B4704007-A2FB-4200-9962-37701DA9D351}" destId="{C962559C-7613-43AC-B94C-478CD1CCC24B}" srcOrd="0" destOrd="0" presId="urn:microsoft.com/office/officeart/2008/layout/LinedList"/>
    <dgm:cxn modelId="{3FE66849-43D3-4CE5-A8F7-6F630E080A02}" type="presParOf" srcId="{B4704007-A2FB-4200-9962-37701DA9D351}" destId="{11514D93-9AAA-4C33-BC2C-1B11D72A81D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5024BE-5193-4849-9C56-C51D03EE0959}">
      <dsp:nvSpPr>
        <dsp:cNvPr id="0" name=""/>
        <dsp:cNvSpPr/>
      </dsp:nvSpPr>
      <dsp:spPr>
        <a:xfrm>
          <a:off x="-6122738" y="-937410"/>
          <a:ext cx="7293488" cy="7293488"/>
        </a:xfrm>
        <a:prstGeom prst="blockArc">
          <a:avLst>
            <a:gd name="adj1" fmla="val 18900000"/>
            <a:gd name="adj2" fmla="val 2700000"/>
            <a:gd name="adj3" fmla="val 296"/>
          </a:avLst>
        </a:prstGeom>
        <a:noFill/>
        <a:ln w="1905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4C0649D-1DE3-479B-8FEC-DE8A6BE66614}">
      <dsp:nvSpPr>
        <dsp:cNvPr id="0" name=""/>
        <dsp:cNvSpPr/>
      </dsp:nvSpPr>
      <dsp:spPr>
        <a:xfrm>
          <a:off x="380119" y="246332"/>
          <a:ext cx="8074684" cy="492448"/>
        </a:xfrm>
        <a:prstGeom prst="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90881" tIns="63500" rIns="63500" bIns="63500" numCol="1" spcCol="1270" anchor="ctr" anchorCtr="0">
          <a:noAutofit/>
        </a:bodyPr>
        <a:lstStyle/>
        <a:p>
          <a:pPr marL="0" lvl="0" indent="0" algn="l" defTabSz="1111250">
            <a:lnSpc>
              <a:spcPct val="90000"/>
            </a:lnSpc>
            <a:spcBef>
              <a:spcPct val="0"/>
            </a:spcBef>
            <a:spcAft>
              <a:spcPct val="35000"/>
            </a:spcAft>
            <a:buNone/>
          </a:pPr>
          <a:r>
            <a:rPr lang="en-US" sz="2500" kern="1200" dirty="0"/>
            <a:t>Objectives</a:t>
          </a:r>
        </a:p>
      </dsp:txBody>
      <dsp:txXfrm>
        <a:off x="380119" y="246332"/>
        <a:ext cx="8074684" cy="492448"/>
      </dsp:txXfrm>
    </dsp:sp>
    <dsp:sp modelId="{C38EAA36-0829-44BA-886F-7115E95D9AD0}">
      <dsp:nvSpPr>
        <dsp:cNvPr id="0" name=""/>
        <dsp:cNvSpPr/>
      </dsp:nvSpPr>
      <dsp:spPr>
        <a:xfrm>
          <a:off x="72339" y="184776"/>
          <a:ext cx="615560" cy="615560"/>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0C20E970-9552-403E-B9AE-2111642CDEFB}">
      <dsp:nvSpPr>
        <dsp:cNvPr id="0" name=""/>
        <dsp:cNvSpPr/>
      </dsp:nvSpPr>
      <dsp:spPr>
        <a:xfrm>
          <a:off x="826075" y="985438"/>
          <a:ext cx="7628728" cy="492448"/>
        </a:xfrm>
        <a:prstGeom prst="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90881" tIns="63500" rIns="63500" bIns="63500" numCol="1" spcCol="1270" anchor="ctr" anchorCtr="0">
          <a:noAutofit/>
        </a:bodyPr>
        <a:lstStyle/>
        <a:p>
          <a:pPr marL="0" lvl="0" indent="0" algn="l" defTabSz="1111250">
            <a:lnSpc>
              <a:spcPct val="90000"/>
            </a:lnSpc>
            <a:spcBef>
              <a:spcPct val="0"/>
            </a:spcBef>
            <a:spcAft>
              <a:spcPct val="35000"/>
            </a:spcAft>
            <a:buNone/>
          </a:pPr>
          <a:r>
            <a:rPr lang="en-US" sz="2500" kern="1200" dirty="0"/>
            <a:t>Proposed Solution</a:t>
          </a:r>
        </a:p>
      </dsp:txBody>
      <dsp:txXfrm>
        <a:off x="826075" y="985438"/>
        <a:ext cx="7628728" cy="492448"/>
      </dsp:txXfrm>
    </dsp:sp>
    <dsp:sp modelId="{B2B9BC00-413D-433E-99A7-513E76FF24E9}">
      <dsp:nvSpPr>
        <dsp:cNvPr id="0" name=""/>
        <dsp:cNvSpPr/>
      </dsp:nvSpPr>
      <dsp:spPr>
        <a:xfrm>
          <a:off x="518295" y="923882"/>
          <a:ext cx="615560" cy="615560"/>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4765A06F-6F1B-4458-9360-8008377E9D8A}">
      <dsp:nvSpPr>
        <dsp:cNvPr id="0" name=""/>
        <dsp:cNvSpPr/>
      </dsp:nvSpPr>
      <dsp:spPr>
        <a:xfrm>
          <a:off x="1070457" y="1724003"/>
          <a:ext cx="7384346" cy="492448"/>
        </a:xfrm>
        <a:prstGeom prst="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90881" tIns="63500" rIns="63500" bIns="63500" numCol="1" spcCol="1270" anchor="ctr" anchorCtr="0">
          <a:noAutofit/>
        </a:bodyPr>
        <a:lstStyle/>
        <a:p>
          <a:pPr marL="0" lvl="0" indent="0" algn="l" defTabSz="1111250">
            <a:lnSpc>
              <a:spcPct val="90000"/>
            </a:lnSpc>
            <a:spcBef>
              <a:spcPct val="0"/>
            </a:spcBef>
            <a:spcAft>
              <a:spcPct val="35000"/>
            </a:spcAft>
            <a:buNone/>
          </a:pPr>
          <a:r>
            <a:rPr lang="en-US" sz="2500" kern="1200" dirty="0"/>
            <a:t>Business Benefits</a:t>
          </a:r>
        </a:p>
      </dsp:txBody>
      <dsp:txXfrm>
        <a:off x="1070457" y="1724003"/>
        <a:ext cx="7384346" cy="492448"/>
      </dsp:txXfrm>
    </dsp:sp>
    <dsp:sp modelId="{1F2AB220-EA24-4C63-A3EC-8EE800B20B8C}">
      <dsp:nvSpPr>
        <dsp:cNvPr id="0" name=""/>
        <dsp:cNvSpPr/>
      </dsp:nvSpPr>
      <dsp:spPr>
        <a:xfrm>
          <a:off x="762677" y="1662447"/>
          <a:ext cx="615560" cy="615560"/>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05FA7DB0-EE12-464A-84CA-7F90C5768CF1}">
      <dsp:nvSpPr>
        <dsp:cNvPr id="0" name=""/>
        <dsp:cNvSpPr/>
      </dsp:nvSpPr>
      <dsp:spPr>
        <a:xfrm>
          <a:off x="1148486" y="2463109"/>
          <a:ext cx="7306317" cy="492448"/>
        </a:xfrm>
        <a:prstGeom prst="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90881" tIns="63500" rIns="63500" bIns="63500" numCol="1" spcCol="1270" anchor="ctr" anchorCtr="0">
          <a:noAutofit/>
        </a:bodyPr>
        <a:lstStyle/>
        <a:p>
          <a:pPr marL="0" lvl="0" indent="0" algn="l" defTabSz="1111250">
            <a:lnSpc>
              <a:spcPct val="90000"/>
            </a:lnSpc>
            <a:spcBef>
              <a:spcPct val="0"/>
            </a:spcBef>
            <a:spcAft>
              <a:spcPct val="35000"/>
            </a:spcAft>
            <a:buNone/>
          </a:pPr>
          <a:r>
            <a:rPr lang="en-US" sz="2500" kern="1200" dirty="0"/>
            <a:t>Dataset &amp; Model Selection</a:t>
          </a:r>
        </a:p>
      </dsp:txBody>
      <dsp:txXfrm>
        <a:off x="1148486" y="2463109"/>
        <a:ext cx="7306317" cy="492448"/>
      </dsp:txXfrm>
    </dsp:sp>
    <dsp:sp modelId="{959DD0DF-FFDA-4244-B470-736A23238E9D}">
      <dsp:nvSpPr>
        <dsp:cNvPr id="0" name=""/>
        <dsp:cNvSpPr/>
      </dsp:nvSpPr>
      <dsp:spPr>
        <a:xfrm>
          <a:off x="840706" y="2401553"/>
          <a:ext cx="615560" cy="615560"/>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DAC9CD2C-4CB6-457B-A27A-744D615712EE}">
      <dsp:nvSpPr>
        <dsp:cNvPr id="0" name=""/>
        <dsp:cNvSpPr/>
      </dsp:nvSpPr>
      <dsp:spPr>
        <a:xfrm>
          <a:off x="1070457" y="3202215"/>
          <a:ext cx="7384346" cy="492448"/>
        </a:xfrm>
        <a:prstGeom prst="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90881" tIns="63500" rIns="63500" bIns="63500" numCol="1" spcCol="1270" anchor="ctr" anchorCtr="0">
          <a:noAutofit/>
        </a:bodyPr>
        <a:lstStyle/>
        <a:p>
          <a:pPr marL="0" lvl="0" indent="0" algn="l" defTabSz="1111250">
            <a:lnSpc>
              <a:spcPct val="90000"/>
            </a:lnSpc>
            <a:spcBef>
              <a:spcPct val="0"/>
            </a:spcBef>
            <a:spcAft>
              <a:spcPct val="35000"/>
            </a:spcAft>
            <a:buNone/>
          </a:pPr>
          <a:r>
            <a:rPr lang="en-US" sz="2500" kern="1200" dirty="0"/>
            <a:t>Evaluation Metrics Summary</a:t>
          </a:r>
        </a:p>
      </dsp:txBody>
      <dsp:txXfrm>
        <a:off x="1070457" y="3202215"/>
        <a:ext cx="7384346" cy="492448"/>
      </dsp:txXfrm>
    </dsp:sp>
    <dsp:sp modelId="{6C095ABA-12FF-4B47-A2D6-1B8C1FB0C2E0}">
      <dsp:nvSpPr>
        <dsp:cNvPr id="0" name=""/>
        <dsp:cNvSpPr/>
      </dsp:nvSpPr>
      <dsp:spPr>
        <a:xfrm>
          <a:off x="762677" y="3140659"/>
          <a:ext cx="615560" cy="615560"/>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FA90A519-8A9F-4AD8-9418-64611A82A5CF}">
      <dsp:nvSpPr>
        <dsp:cNvPr id="0" name=""/>
        <dsp:cNvSpPr/>
      </dsp:nvSpPr>
      <dsp:spPr>
        <a:xfrm>
          <a:off x="826075" y="3940779"/>
          <a:ext cx="7628728" cy="492448"/>
        </a:xfrm>
        <a:prstGeom prst="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90881" tIns="63500" rIns="63500" bIns="63500" numCol="1" spcCol="1270" anchor="ctr" anchorCtr="0">
          <a:noAutofit/>
        </a:bodyPr>
        <a:lstStyle/>
        <a:p>
          <a:pPr marL="0" lvl="0" indent="0" algn="l" defTabSz="1111250">
            <a:lnSpc>
              <a:spcPct val="90000"/>
            </a:lnSpc>
            <a:spcBef>
              <a:spcPct val="0"/>
            </a:spcBef>
            <a:spcAft>
              <a:spcPct val="35000"/>
            </a:spcAft>
            <a:buNone/>
          </a:pPr>
          <a:r>
            <a:rPr lang="en-US" sz="2500" kern="1200" dirty="0"/>
            <a:t>Implementation Details</a:t>
          </a:r>
        </a:p>
      </dsp:txBody>
      <dsp:txXfrm>
        <a:off x="826075" y="3940779"/>
        <a:ext cx="7628728" cy="492448"/>
      </dsp:txXfrm>
    </dsp:sp>
    <dsp:sp modelId="{158E0541-2B0B-4085-A87B-BF6CB985FD73}">
      <dsp:nvSpPr>
        <dsp:cNvPr id="0" name=""/>
        <dsp:cNvSpPr/>
      </dsp:nvSpPr>
      <dsp:spPr>
        <a:xfrm>
          <a:off x="518295" y="3879223"/>
          <a:ext cx="615560" cy="615560"/>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48EBD7B2-77D6-4979-8A83-D882B75C2C41}">
      <dsp:nvSpPr>
        <dsp:cNvPr id="0" name=""/>
        <dsp:cNvSpPr/>
      </dsp:nvSpPr>
      <dsp:spPr>
        <a:xfrm>
          <a:off x="380119" y="4679885"/>
          <a:ext cx="8074684" cy="492448"/>
        </a:xfrm>
        <a:prstGeom prst="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90881" tIns="63500" rIns="63500" bIns="63500" numCol="1" spcCol="1270" anchor="ctr" anchorCtr="0">
          <a:noAutofit/>
        </a:bodyPr>
        <a:lstStyle/>
        <a:p>
          <a:pPr marL="0" lvl="0" indent="0" algn="l" defTabSz="1111250">
            <a:lnSpc>
              <a:spcPct val="90000"/>
            </a:lnSpc>
            <a:spcBef>
              <a:spcPct val="0"/>
            </a:spcBef>
            <a:spcAft>
              <a:spcPct val="35000"/>
            </a:spcAft>
            <a:buNone/>
          </a:pPr>
          <a:r>
            <a:rPr lang="en-US" sz="2500" kern="1200" dirty="0"/>
            <a:t>Contributions &amp; Future Work</a:t>
          </a:r>
        </a:p>
      </dsp:txBody>
      <dsp:txXfrm>
        <a:off x="380119" y="4679885"/>
        <a:ext cx="8074684" cy="492448"/>
      </dsp:txXfrm>
    </dsp:sp>
    <dsp:sp modelId="{D3D93FD7-A1C0-4B92-8578-14774ABA8AC4}">
      <dsp:nvSpPr>
        <dsp:cNvPr id="0" name=""/>
        <dsp:cNvSpPr/>
      </dsp:nvSpPr>
      <dsp:spPr>
        <a:xfrm>
          <a:off x="72339" y="4618329"/>
          <a:ext cx="615560" cy="615560"/>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60C210-19FD-49D5-A056-0FA1245F5375}">
      <dsp:nvSpPr>
        <dsp:cNvPr id="0" name=""/>
        <dsp:cNvSpPr/>
      </dsp:nvSpPr>
      <dsp:spPr>
        <a:xfrm>
          <a:off x="217873" y="0"/>
          <a:ext cx="2152005" cy="2152005"/>
        </a:xfrm>
        <a:prstGeom prst="diamond">
          <a:avLst/>
        </a:prstGeom>
        <a:gradFill rotWithShape="0">
          <a:gsLst>
            <a:gs pos="0">
              <a:schemeClr val="accent5">
                <a:tint val="40000"/>
                <a:hueOff val="0"/>
                <a:satOff val="0"/>
                <a:lumOff val="0"/>
                <a:alphaOff val="0"/>
                <a:satMod val="103000"/>
                <a:lumMod val="102000"/>
                <a:tint val="94000"/>
              </a:schemeClr>
            </a:gs>
            <a:gs pos="50000">
              <a:schemeClr val="accent5">
                <a:tint val="40000"/>
                <a:hueOff val="0"/>
                <a:satOff val="0"/>
                <a:lumOff val="0"/>
                <a:alphaOff val="0"/>
                <a:satMod val="110000"/>
                <a:lumMod val="100000"/>
                <a:shade val="100000"/>
              </a:schemeClr>
            </a:gs>
            <a:gs pos="100000">
              <a:schemeClr val="accent5">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D7DAFB84-92E7-4FBF-B7FD-32080FA328F2}">
      <dsp:nvSpPr>
        <dsp:cNvPr id="0" name=""/>
        <dsp:cNvSpPr/>
      </dsp:nvSpPr>
      <dsp:spPr>
        <a:xfrm>
          <a:off x="422313" y="204440"/>
          <a:ext cx="839281" cy="839281"/>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ClrTx/>
            <a:buSzTx/>
            <a:buNone/>
          </a:pPr>
          <a:r>
            <a:rPr kumimoji="0" lang="en-US" altLang="en-US" sz="1200" u="none" strike="noStrike" kern="1200" cap="none" normalizeH="0" baseline="0">
              <a:ln/>
              <a:effectLst/>
              <a:latin typeface="Times New Roman" panose="02020603050405020304" pitchFamily="18" charset="0"/>
              <a:cs typeface="Times New Roman" panose="02020603050405020304" pitchFamily="18" charset="0"/>
            </a:rPr>
            <a:t>Accuracy: 0.87</a:t>
          </a:r>
          <a:endParaRPr lang="en-US" sz="1200" kern="1200" dirty="0"/>
        </a:p>
      </dsp:txBody>
      <dsp:txXfrm>
        <a:off x="463283" y="245410"/>
        <a:ext cx="757341" cy="757341"/>
      </dsp:txXfrm>
    </dsp:sp>
    <dsp:sp modelId="{FF008453-7804-4169-A6B8-736763DFCE82}">
      <dsp:nvSpPr>
        <dsp:cNvPr id="0" name=""/>
        <dsp:cNvSpPr/>
      </dsp:nvSpPr>
      <dsp:spPr>
        <a:xfrm>
          <a:off x="1326156" y="204440"/>
          <a:ext cx="839281" cy="839281"/>
        </a:xfrm>
        <a:prstGeom prst="roundRect">
          <a:avLst/>
        </a:prstGeom>
        <a:gradFill rotWithShape="0">
          <a:gsLst>
            <a:gs pos="0">
              <a:schemeClr val="accent5">
                <a:hueOff val="-4050717"/>
                <a:satOff val="-275"/>
                <a:lumOff val="654"/>
                <a:alphaOff val="0"/>
                <a:satMod val="103000"/>
                <a:lumMod val="102000"/>
                <a:tint val="94000"/>
              </a:schemeClr>
            </a:gs>
            <a:gs pos="50000">
              <a:schemeClr val="accent5">
                <a:hueOff val="-4050717"/>
                <a:satOff val="-275"/>
                <a:lumOff val="654"/>
                <a:alphaOff val="0"/>
                <a:satMod val="110000"/>
                <a:lumMod val="100000"/>
                <a:shade val="100000"/>
              </a:schemeClr>
            </a:gs>
            <a:gs pos="100000">
              <a:schemeClr val="accent5">
                <a:hueOff val="-4050717"/>
                <a:satOff val="-275"/>
                <a:lumOff val="654"/>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ClrTx/>
            <a:buSzTx/>
            <a:buNone/>
          </a:pPr>
          <a:r>
            <a:rPr kumimoji="0" lang="en-US" altLang="en-US" sz="1200" u="none" strike="noStrike" kern="1200" cap="none" normalizeH="0" baseline="0">
              <a:ln/>
              <a:effectLst/>
              <a:latin typeface="Times New Roman" panose="02020603050405020304" pitchFamily="18" charset="0"/>
              <a:cs typeface="Times New Roman" panose="02020603050405020304" pitchFamily="18" charset="0"/>
            </a:rPr>
            <a:t>Recall: 0.86</a:t>
          </a:r>
          <a:endParaRPr lang="en-US" sz="1200" kern="1200" dirty="0"/>
        </a:p>
      </dsp:txBody>
      <dsp:txXfrm>
        <a:off x="1367126" y="245410"/>
        <a:ext cx="757341" cy="757341"/>
      </dsp:txXfrm>
    </dsp:sp>
    <dsp:sp modelId="{DAE2E05A-29C6-44AF-A712-44A149965FC7}">
      <dsp:nvSpPr>
        <dsp:cNvPr id="0" name=""/>
        <dsp:cNvSpPr/>
      </dsp:nvSpPr>
      <dsp:spPr>
        <a:xfrm>
          <a:off x="422313" y="1108282"/>
          <a:ext cx="839281" cy="839281"/>
        </a:xfrm>
        <a:prstGeom prst="roundRect">
          <a:avLst/>
        </a:prstGeom>
        <a:gradFill rotWithShape="0">
          <a:gsLst>
            <a:gs pos="0">
              <a:schemeClr val="accent5">
                <a:hueOff val="-8101434"/>
                <a:satOff val="-551"/>
                <a:lumOff val="1307"/>
                <a:alphaOff val="0"/>
                <a:satMod val="103000"/>
                <a:lumMod val="102000"/>
                <a:tint val="94000"/>
              </a:schemeClr>
            </a:gs>
            <a:gs pos="50000">
              <a:schemeClr val="accent5">
                <a:hueOff val="-8101434"/>
                <a:satOff val="-551"/>
                <a:lumOff val="1307"/>
                <a:alphaOff val="0"/>
                <a:satMod val="110000"/>
                <a:lumMod val="100000"/>
                <a:shade val="100000"/>
              </a:schemeClr>
            </a:gs>
            <a:gs pos="100000">
              <a:schemeClr val="accent5">
                <a:hueOff val="-8101434"/>
                <a:satOff val="-551"/>
                <a:lumOff val="1307"/>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kumimoji="0" lang="en-US" altLang="en-US" sz="1200" u="none" strike="noStrike" kern="1200" cap="none" normalizeH="0" baseline="0">
              <a:ln/>
              <a:effectLst/>
              <a:latin typeface="Times New Roman" panose="02020603050405020304" pitchFamily="18" charset="0"/>
              <a:cs typeface="Times New Roman" panose="02020603050405020304" pitchFamily="18" charset="0"/>
            </a:rPr>
            <a:t>Precision: 0.84</a:t>
          </a:r>
          <a:endParaRPr kumimoji="0" lang="en-US" altLang="en-US" sz="1200" u="none" strike="noStrike" kern="1200" cap="none" normalizeH="0" baseline="0" dirty="0">
            <a:ln/>
            <a:effectLst/>
            <a:latin typeface="Times New Roman" panose="02020603050405020304" pitchFamily="18" charset="0"/>
            <a:cs typeface="Times New Roman" panose="02020603050405020304" pitchFamily="18" charset="0"/>
          </a:endParaRPr>
        </a:p>
      </dsp:txBody>
      <dsp:txXfrm>
        <a:off x="463283" y="1149252"/>
        <a:ext cx="757341" cy="757341"/>
      </dsp:txXfrm>
    </dsp:sp>
    <dsp:sp modelId="{5F82F86F-7CFF-4F26-A161-35352B8B4540}">
      <dsp:nvSpPr>
        <dsp:cNvPr id="0" name=""/>
        <dsp:cNvSpPr/>
      </dsp:nvSpPr>
      <dsp:spPr>
        <a:xfrm>
          <a:off x="1326156" y="1108282"/>
          <a:ext cx="839281" cy="839281"/>
        </a:xfrm>
        <a:prstGeom prst="roundRect">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ClrTx/>
            <a:buSzTx/>
            <a:buNone/>
          </a:pPr>
          <a:r>
            <a:rPr kumimoji="0" lang="en-US" altLang="en-US" sz="1200" u="none" strike="noStrike" kern="1200" cap="none" normalizeH="0" baseline="0" dirty="0">
              <a:ln/>
              <a:effectLst/>
              <a:latin typeface="Times New Roman" panose="02020603050405020304" pitchFamily="18" charset="0"/>
              <a:cs typeface="Times New Roman" panose="02020603050405020304" pitchFamily="18" charset="0"/>
            </a:rPr>
            <a:t>F1-score: 0.90</a:t>
          </a:r>
          <a:endParaRPr lang="en-US" sz="1200" kern="1200" dirty="0"/>
        </a:p>
      </dsp:txBody>
      <dsp:txXfrm>
        <a:off x="1367126" y="1149252"/>
        <a:ext cx="757341" cy="7573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60C210-19FD-49D5-A056-0FA1245F5375}">
      <dsp:nvSpPr>
        <dsp:cNvPr id="0" name=""/>
        <dsp:cNvSpPr/>
      </dsp:nvSpPr>
      <dsp:spPr>
        <a:xfrm>
          <a:off x="226799" y="0"/>
          <a:ext cx="2134154" cy="2134154"/>
        </a:xfrm>
        <a:prstGeom prst="diamond">
          <a:avLst/>
        </a:prstGeom>
        <a:gradFill rotWithShape="0">
          <a:gsLst>
            <a:gs pos="0">
              <a:schemeClr val="accent2">
                <a:tint val="40000"/>
                <a:hueOff val="0"/>
                <a:satOff val="0"/>
                <a:lumOff val="0"/>
                <a:alphaOff val="0"/>
                <a:satMod val="103000"/>
                <a:lumMod val="102000"/>
                <a:tint val="94000"/>
              </a:schemeClr>
            </a:gs>
            <a:gs pos="50000">
              <a:schemeClr val="accent2">
                <a:tint val="40000"/>
                <a:hueOff val="0"/>
                <a:satOff val="0"/>
                <a:lumOff val="0"/>
                <a:alphaOff val="0"/>
                <a:satMod val="110000"/>
                <a:lumMod val="100000"/>
                <a:shade val="100000"/>
              </a:schemeClr>
            </a:gs>
            <a:gs pos="100000">
              <a:schemeClr val="accent2">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D7DAFB84-92E7-4FBF-B7FD-32080FA328F2}">
      <dsp:nvSpPr>
        <dsp:cNvPr id="0" name=""/>
        <dsp:cNvSpPr/>
      </dsp:nvSpPr>
      <dsp:spPr>
        <a:xfrm>
          <a:off x="429543" y="202744"/>
          <a:ext cx="832320" cy="83232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ClrTx/>
            <a:buSzTx/>
            <a:buNone/>
          </a:pPr>
          <a:r>
            <a:rPr kumimoji="0" lang="en-US" altLang="en-US" sz="1200" u="none" strike="noStrike" kern="1200" cap="none" normalizeH="0" baseline="0">
              <a:ln/>
              <a:effectLst/>
              <a:latin typeface="Times New Roman" panose="02020603050405020304" pitchFamily="18" charset="0"/>
              <a:cs typeface="Times New Roman" panose="02020603050405020304" pitchFamily="18" charset="0"/>
            </a:rPr>
            <a:t>Accuracy: 0.89 </a:t>
          </a:r>
          <a:endParaRPr lang="en-US" sz="1200" kern="1200" dirty="0"/>
        </a:p>
      </dsp:txBody>
      <dsp:txXfrm>
        <a:off x="470174" y="243375"/>
        <a:ext cx="751058" cy="751058"/>
      </dsp:txXfrm>
    </dsp:sp>
    <dsp:sp modelId="{FF008453-7804-4169-A6B8-736763DFCE82}">
      <dsp:nvSpPr>
        <dsp:cNvPr id="0" name=""/>
        <dsp:cNvSpPr/>
      </dsp:nvSpPr>
      <dsp:spPr>
        <a:xfrm>
          <a:off x="1325888" y="202744"/>
          <a:ext cx="832320" cy="83232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ClrTx/>
            <a:buSzTx/>
            <a:buNone/>
          </a:pPr>
          <a:r>
            <a:rPr kumimoji="0" lang="en-US" altLang="en-US" sz="1200" u="none" strike="noStrike" kern="1200" cap="none" normalizeH="0" baseline="0">
              <a:ln/>
              <a:effectLst/>
              <a:latin typeface="Times New Roman" panose="02020603050405020304" pitchFamily="18" charset="0"/>
              <a:cs typeface="Times New Roman" panose="02020603050405020304" pitchFamily="18" charset="0"/>
            </a:rPr>
            <a:t>Recall: 0.90</a:t>
          </a:r>
          <a:endParaRPr lang="en-US" sz="1200" kern="1200" dirty="0"/>
        </a:p>
      </dsp:txBody>
      <dsp:txXfrm>
        <a:off x="1366519" y="243375"/>
        <a:ext cx="751058" cy="751058"/>
      </dsp:txXfrm>
    </dsp:sp>
    <dsp:sp modelId="{DAE2E05A-29C6-44AF-A712-44A149965FC7}">
      <dsp:nvSpPr>
        <dsp:cNvPr id="0" name=""/>
        <dsp:cNvSpPr/>
      </dsp:nvSpPr>
      <dsp:spPr>
        <a:xfrm>
          <a:off x="429543" y="1099089"/>
          <a:ext cx="832320" cy="83232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kumimoji="0" lang="en-US" altLang="en-US" sz="1200" u="none" strike="noStrike" kern="1200" cap="none" normalizeH="0" baseline="0">
              <a:ln/>
              <a:effectLst/>
              <a:latin typeface="Times New Roman" panose="02020603050405020304" pitchFamily="18" charset="0"/>
              <a:cs typeface="Times New Roman" panose="02020603050405020304" pitchFamily="18" charset="0"/>
            </a:rPr>
            <a:t>Precision: 0.91 </a:t>
          </a:r>
          <a:endParaRPr kumimoji="0" lang="en-US" altLang="en-US" sz="1200" u="none" strike="noStrike" kern="1200" cap="none" normalizeH="0" baseline="0" dirty="0">
            <a:ln/>
            <a:effectLst/>
            <a:latin typeface="Times New Roman" panose="02020603050405020304" pitchFamily="18" charset="0"/>
            <a:cs typeface="Times New Roman" panose="02020603050405020304" pitchFamily="18" charset="0"/>
          </a:endParaRPr>
        </a:p>
      </dsp:txBody>
      <dsp:txXfrm>
        <a:off x="470174" y="1139720"/>
        <a:ext cx="751058" cy="751058"/>
      </dsp:txXfrm>
    </dsp:sp>
    <dsp:sp modelId="{5F82F86F-7CFF-4F26-A161-35352B8B4540}">
      <dsp:nvSpPr>
        <dsp:cNvPr id="0" name=""/>
        <dsp:cNvSpPr/>
      </dsp:nvSpPr>
      <dsp:spPr>
        <a:xfrm>
          <a:off x="1325888" y="1099089"/>
          <a:ext cx="832320" cy="83232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ClrTx/>
            <a:buSzTx/>
            <a:buNone/>
          </a:pPr>
          <a:r>
            <a:rPr kumimoji="0" lang="en-US" altLang="en-US" sz="1200" u="none" strike="noStrike" kern="1200" cap="none" normalizeH="0" baseline="0">
              <a:ln/>
              <a:effectLst/>
              <a:latin typeface="Times New Roman" panose="02020603050405020304" pitchFamily="18" charset="0"/>
              <a:cs typeface="Times New Roman" panose="02020603050405020304" pitchFamily="18" charset="0"/>
            </a:rPr>
            <a:t>F1-score: 0.90</a:t>
          </a:r>
          <a:endParaRPr lang="en-US" sz="1200" kern="1200" dirty="0"/>
        </a:p>
      </dsp:txBody>
      <dsp:txXfrm>
        <a:off x="1366519" y="1139720"/>
        <a:ext cx="751058" cy="7510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60C210-19FD-49D5-A056-0FA1245F5375}">
      <dsp:nvSpPr>
        <dsp:cNvPr id="0" name=""/>
        <dsp:cNvSpPr/>
      </dsp:nvSpPr>
      <dsp:spPr>
        <a:xfrm>
          <a:off x="216726" y="0"/>
          <a:ext cx="2152005" cy="2152005"/>
        </a:xfrm>
        <a:prstGeom prst="diamond">
          <a:avLst/>
        </a:prstGeom>
        <a:gradFill rotWithShape="0">
          <a:gsLst>
            <a:gs pos="0">
              <a:schemeClr val="accent3">
                <a:tint val="40000"/>
                <a:hueOff val="0"/>
                <a:satOff val="0"/>
                <a:lumOff val="0"/>
                <a:alphaOff val="0"/>
                <a:satMod val="103000"/>
                <a:lumMod val="102000"/>
                <a:tint val="94000"/>
              </a:schemeClr>
            </a:gs>
            <a:gs pos="50000">
              <a:schemeClr val="accent3">
                <a:tint val="40000"/>
                <a:hueOff val="0"/>
                <a:satOff val="0"/>
                <a:lumOff val="0"/>
                <a:alphaOff val="0"/>
                <a:satMod val="110000"/>
                <a:lumMod val="100000"/>
                <a:shade val="100000"/>
              </a:schemeClr>
            </a:gs>
            <a:gs pos="100000">
              <a:schemeClr val="accent3">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D7DAFB84-92E7-4FBF-B7FD-32080FA328F2}">
      <dsp:nvSpPr>
        <dsp:cNvPr id="0" name=""/>
        <dsp:cNvSpPr/>
      </dsp:nvSpPr>
      <dsp:spPr>
        <a:xfrm>
          <a:off x="421167" y="204440"/>
          <a:ext cx="839281" cy="839281"/>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ClrTx/>
            <a:buSzTx/>
            <a:buNone/>
          </a:pPr>
          <a:r>
            <a:rPr kumimoji="0" lang="en-US" altLang="en-US" sz="1200" u="none" strike="noStrike" kern="1200" cap="none" normalizeH="0" baseline="0">
              <a:ln/>
              <a:effectLst/>
              <a:latin typeface="Times New Roman" panose="02020603050405020304" pitchFamily="18" charset="0"/>
              <a:cs typeface="Times New Roman" panose="02020603050405020304" pitchFamily="18" charset="0"/>
            </a:rPr>
            <a:t>Accuracy: 0.83</a:t>
          </a:r>
          <a:endParaRPr lang="en-US" sz="1200" kern="1200" dirty="0"/>
        </a:p>
      </dsp:txBody>
      <dsp:txXfrm>
        <a:off x="462137" y="245410"/>
        <a:ext cx="757341" cy="757341"/>
      </dsp:txXfrm>
    </dsp:sp>
    <dsp:sp modelId="{FF008453-7804-4169-A6B8-736763DFCE82}">
      <dsp:nvSpPr>
        <dsp:cNvPr id="0" name=""/>
        <dsp:cNvSpPr/>
      </dsp:nvSpPr>
      <dsp:spPr>
        <a:xfrm>
          <a:off x="1325009" y="204440"/>
          <a:ext cx="839281" cy="839281"/>
        </a:xfrm>
        <a:prstGeom prst="roundRect">
          <a:avLst/>
        </a:prstGeom>
        <a:gradFill rotWithShape="0">
          <a:gsLst>
            <a:gs pos="0">
              <a:schemeClr val="accent3">
                <a:hueOff val="1372388"/>
                <a:satOff val="8237"/>
                <a:lumOff val="6275"/>
                <a:alphaOff val="0"/>
                <a:satMod val="103000"/>
                <a:lumMod val="102000"/>
                <a:tint val="94000"/>
              </a:schemeClr>
            </a:gs>
            <a:gs pos="50000">
              <a:schemeClr val="accent3">
                <a:hueOff val="1372388"/>
                <a:satOff val="8237"/>
                <a:lumOff val="6275"/>
                <a:alphaOff val="0"/>
                <a:satMod val="110000"/>
                <a:lumMod val="100000"/>
                <a:shade val="100000"/>
              </a:schemeClr>
            </a:gs>
            <a:gs pos="100000">
              <a:schemeClr val="accent3">
                <a:hueOff val="1372388"/>
                <a:satOff val="8237"/>
                <a:lumOff val="6275"/>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ClrTx/>
            <a:buSzTx/>
            <a:buNone/>
          </a:pPr>
          <a:r>
            <a:rPr kumimoji="0" lang="en-US" altLang="en-US" sz="1200" u="none" strike="noStrike" kern="1200" cap="none" normalizeH="0" baseline="0">
              <a:ln/>
              <a:effectLst/>
              <a:latin typeface="Times New Roman" panose="02020603050405020304" pitchFamily="18" charset="0"/>
              <a:cs typeface="Times New Roman" panose="02020603050405020304" pitchFamily="18" charset="0"/>
            </a:rPr>
            <a:t>Recall: 0.71</a:t>
          </a:r>
          <a:endParaRPr lang="en-US" sz="1200" kern="1200" dirty="0"/>
        </a:p>
      </dsp:txBody>
      <dsp:txXfrm>
        <a:off x="1365979" y="245410"/>
        <a:ext cx="757341" cy="757341"/>
      </dsp:txXfrm>
    </dsp:sp>
    <dsp:sp modelId="{DAE2E05A-29C6-44AF-A712-44A149965FC7}">
      <dsp:nvSpPr>
        <dsp:cNvPr id="0" name=""/>
        <dsp:cNvSpPr/>
      </dsp:nvSpPr>
      <dsp:spPr>
        <a:xfrm>
          <a:off x="421167" y="1108282"/>
          <a:ext cx="839281" cy="839281"/>
        </a:xfrm>
        <a:prstGeom prst="roundRect">
          <a:avLst/>
        </a:prstGeom>
        <a:gradFill rotWithShape="0">
          <a:gsLst>
            <a:gs pos="0">
              <a:schemeClr val="accent3">
                <a:hueOff val="2744775"/>
                <a:satOff val="16475"/>
                <a:lumOff val="12550"/>
                <a:alphaOff val="0"/>
                <a:satMod val="103000"/>
                <a:lumMod val="102000"/>
                <a:tint val="94000"/>
              </a:schemeClr>
            </a:gs>
            <a:gs pos="50000">
              <a:schemeClr val="accent3">
                <a:hueOff val="2744775"/>
                <a:satOff val="16475"/>
                <a:lumOff val="12550"/>
                <a:alphaOff val="0"/>
                <a:satMod val="110000"/>
                <a:lumMod val="100000"/>
                <a:shade val="100000"/>
              </a:schemeClr>
            </a:gs>
            <a:gs pos="100000">
              <a:schemeClr val="accent3">
                <a:hueOff val="2744775"/>
                <a:satOff val="16475"/>
                <a:lumOff val="1255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kumimoji="0" lang="en-US" altLang="en-US" sz="1200" u="none" strike="noStrike" kern="1200" cap="none" normalizeH="0" baseline="0" dirty="0">
              <a:ln/>
              <a:effectLst/>
              <a:latin typeface="Times New Roman" panose="02020603050405020304" pitchFamily="18" charset="0"/>
              <a:cs typeface="Times New Roman" panose="02020603050405020304" pitchFamily="18" charset="0"/>
            </a:rPr>
            <a:t>Precision: 0.78</a:t>
          </a:r>
        </a:p>
      </dsp:txBody>
      <dsp:txXfrm>
        <a:off x="462137" y="1149252"/>
        <a:ext cx="757341" cy="757341"/>
      </dsp:txXfrm>
    </dsp:sp>
    <dsp:sp modelId="{5F82F86F-7CFF-4F26-A161-35352B8B4540}">
      <dsp:nvSpPr>
        <dsp:cNvPr id="0" name=""/>
        <dsp:cNvSpPr/>
      </dsp:nvSpPr>
      <dsp:spPr>
        <a:xfrm>
          <a:off x="1325009" y="1108282"/>
          <a:ext cx="839281" cy="839281"/>
        </a:xfrm>
        <a:prstGeom prst="roundRect">
          <a:avLst/>
        </a:prstGeom>
        <a:gradFill rotWithShape="0">
          <a:gsLst>
            <a:gs pos="0">
              <a:schemeClr val="accent3">
                <a:hueOff val="4117163"/>
                <a:satOff val="24712"/>
                <a:lumOff val="18825"/>
                <a:alphaOff val="0"/>
                <a:satMod val="103000"/>
                <a:lumMod val="102000"/>
                <a:tint val="94000"/>
              </a:schemeClr>
            </a:gs>
            <a:gs pos="50000">
              <a:schemeClr val="accent3">
                <a:hueOff val="4117163"/>
                <a:satOff val="24712"/>
                <a:lumOff val="18825"/>
                <a:alphaOff val="0"/>
                <a:satMod val="110000"/>
                <a:lumMod val="100000"/>
                <a:shade val="100000"/>
              </a:schemeClr>
            </a:gs>
            <a:gs pos="100000">
              <a:schemeClr val="accent3">
                <a:hueOff val="4117163"/>
                <a:satOff val="24712"/>
                <a:lumOff val="18825"/>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ClrTx/>
            <a:buSzTx/>
            <a:buNone/>
          </a:pPr>
          <a:r>
            <a:rPr kumimoji="0" lang="en-US" altLang="en-US" sz="1200" u="none" strike="noStrike" kern="1200" cap="none" normalizeH="0" baseline="0">
              <a:ln/>
              <a:effectLst/>
              <a:latin typeface="Times New Roman" panose="02020603050405020304" pitchFamily="18" charset="0"/>
              <a:cs typeface="Times New Roman" panose="02020603050405020304" pitchFamily="18" charset="0"/>
            </a:rPr>
            <a:t>F1-score: 0.74</a:t>
          </a:r>
          <a:endParaRPr lang="en-US" sz="1200" kern="1200" dirty="0"/>
        </a:p>
      </dsp:txBody>
      <dsp:txXfrm>
        <a:off x="1365979" y="1149252"/>
        <a:ext cx="757341" cy="7573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95E859-3BB8-4DA0-BD79-3EA282D0A5C2}">
      <dsp:nvSpPr>
        <dsp:cNvPr id="0" name=""/>
        <dsp:cNvSpPr/>
      </dsp:nvSpPr>
      <dsp:spPr>
        <a:xfrm>
          <a:off x="0" y="2168"/>
          <a:ext cx="5820662"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F6264C-219C-4703-BAE1-ECFA623B7971}">
      <dsp:nvSpPr>
        <dsp:cNvPr id="0" name=""/>
        <dsp:cNvSpPr/>
      </dsp:nvSpPr>
      <dsp:spPr>
        <a:xfrm>
          <a:off x="0" y="2168"/>
          <a:ext cx="5820662" cy="739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Django </a:t>
          </a:r>
        </a:p>
      </dsp:txBody>
      <dsp:txXfrm>
        <a:off x="0" y="2168"/>
        <a:ext cx="5820662" cy="739466"/>
      </dsp:txXfrm>
    </dsp:sp>
    <dsp:sp modelId="{D885C466-C2E1-40E0-BB06-B1B8103FC224}">
      <dsp:nvSpPr>
        <dsp:cNvPr id="0" name=""/>
        <dsp:cNvSpPr/>
      </dsp:nvSpPr>
      <dsp:spPr>
        <a:xfrm>
          <a:off x="0" y="741635"/>
          <a:ext cx="5820662" cy="0"/>
        </a:xfrm>
        <a:prstGeom prst="lin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63AE15-D382-4D57-95E3-47EC0719C4A9}">
      <dsp:nvSpPr>
        <dsp:cNvPr id="0" name=""/>
        <dsp:cNvSpPr/>
      </dsp:nvSpPr>
      <dsp:spPr>
        <a:xfrm>
          <a:off x="0" y="741635"/>
          <a:ext cx="5820662" cy="739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HTML, CSS, JavaScript, Bootstrap 5</a:t>
          </a:r>
        </a:p>
      </dsp:txBody>
      <dsp:txXfrm>
        <a:off x="0" y="741635"/>
        <a:ext cx="5820662" cy="739466"/>
      </dsp:txXfrm>
    </dsp:sp>
    <dsp:sp modelId="{C152540D-70E7-4EA1-8B3C-D673D47F0866}">
      <dsp:nvSpPr>
        <dsp:cNvPr id="0" name=""/>
        <dsp:cNvSpPr/>
      </dsp:nvSpPr>
      <dsp:spPr>
        <a:xfrm>
          <a:off x="0" y="1481101"/>
          <a:ext cx="5820662" cy="0"/>
        </a:xfrm>
        <a:prstGeom prst="line">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674CA1-E429-4C84-B9BE-E2A33C7E0962}">
      <dsp:nvSpPr>
        <dsp:cNvPr id="0" name=""/>
        <dsp:cNvSpPr/>
      </dsp:nvSpPr>
      <dsp:spPr>
        <a:xfrm>
          <a:off x="0" y="1481101"/>
          <a:ext cx="5820662" cy="739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Joblib </a:t>
          </a:r>
        </a:p>
      </dsp:txBody>
      <dsp:txXfrm>
        <a:off x="0" y="1481101"/>
        <a:ext cx="5820662" cy="739466"/>
      </dsp:txXfrm>
    </dsp:sp>
    <dsp:sp modelId="{DD06DF76-4966-464D-8601-21CA2C3A5757}">
      <dsp:nvSpPr>
        <dsp:cNvPr id="0" name=""/>
        <dsp:cNvSpPr/>
      </dsp:nvSpPr>
      <dsp:spPr>
        <a:xfrm>
          <a:off x="0" y="2220568"/>
          <a:ext cx="5820662" cy="0"/>
        </a:xfrm>
        <a:prstGeom prst="line">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982A74-C377-4A0A-ABCB-DD251BFC5A99}">
      <dsp:nvSpPr>
        <dsp:cNvPr id="0" name=""/>
        <dsp:cNvSpPr/>
      </dsp:nvSpPr>
      <dsp:spPr>
        <a:xfrm>
          <a:off x="0" y="2220568"/>
          <a:ext cx="5820662" cy="739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latin typeface="Times New Roman" panose="02020603050405020304" pitchFamily="18" charset="0"/>
              <a:cs typeface="Times New Roman" panose="02020603050405020304" pitchFamily="18" charset="0"/>
            </a:rPr>
            <a:t>OpenWeatherMap API </a:t>
          </a:r>
          <a:endParaRPr lang="en-US" sz="2000" kern="1200" dirty="0">
            <a:latin typeface="Times New Roman" panose="02020603050405020304" pitchFamily="18" charset="0"/>
            <a:cs typeface="Times New Roman" panose="02020603050405020304" pitchFamily="18" charset="0"/>
          </a:endParaRPr>
        </a:p>
      </dsp:txBody>
      <dsp:txXfrm>
        <a:off x="0" y="2220568"/>
        <a:ext cx="5820662" cy="739466"/>
      </dsp:txXfrm>
    </dsp:sp>
    <dsp:sp modelId="{24EAE55E-5D7B-4B78-A622-2F30D7D75A74}">
      <dsp:nvSpPr>
        <dsp:cNvPr id="0" name=""/>
        <dsp:cNvSpPr/>
      </dsp:nvSpPr>
      <dsp:spPr>
        <a:xfrm>
          <a:off x="0" y="2960034"/>
          <a:ext cx="5820662" cy="0"/>
        </a:xfrm>
        <a:prstGeom prst="line">
          <a:avLst/>
        </a:prstGeom>
        <a:solidFill>
          <a:schemeClr val="accent6">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FF166F-9369-4B57-B21A-54C7409BA55C}">
      <dsp:nvSpPr>
        <dsp:cNvPr id="0" name=""/>
        <dsp:cNvSpPr/>
      </dsp:nvSpPr>
      <dsp:spPr>
        <a:xfrm>
          <a:off x="0" y="2960034"/>
          <a:ext cx="5820662" cy="739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latin typeface="Times New Roman" panose="02020603050405020304" pitchFamily="18" charset="0"/>
              <a:cs typeface="Times New Roman" panose="02020603050405020304" pitchFamily="18" charset="0"/>
            </a:rPr>
            <a:t>Plotly </a:t>
          </a:r>
          <a:endParaRPr lang="en-US" sz="2000" kern="1200" dirty="0">
            <a:latin typeface="Times New Roman" panose="02020603050405020304" pitchFamily="18" charset="0"/>
            <a:cs typeface="Times New Roman" panose="02020603050405020304" pitchFamily="18" charset="0"/>
          </a:endParaRPr>
        </a:p>
      </dsp:txBody>
      <dsp:txXfrm>
        <a:off x="0" y="2960034"/>
        <a:ext cx="5820662" cy="739466"/>
      </dsp:txXfrm>
    </dsp:sp>
    <dsp:sp modelId="{149B4BFC-517B-489F-883A-C10AB563F129}">
      <dsp:nvSpPr>
        <dsp:cNvPr id="0" name=""/>
        <dsp:cNvSpPr/>
      </dsp:nvSpPr>
      <dsp:spPr>
        <a:xfrm>
          <a:off x="0" y="3699500"/>
          <a:ext cx="5820662"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62559C-7613-43AC-B94C-478CD1CCC24B}">
      <dsp:nvSpPr>
        <dsp:cNvPr id="0" name=""/>
        <dsp:cNvSpPr/>
      </dsp:nvSpPr>
      <dsp:spPr>
        <a:xfrm>
          <a:off x="0" y="3699500"/>
          <a:ext cx="5820662" cy="739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latin typeface="Times New Roman" panose="02020603050405020304" pitchFamily="18" charset="0"/>
              <a:cs typeface="Times New Roman" panose="02020603050405020304" pitchFamily="18" charset="0"/>
            </a:rPr>
            <a:t>SQLite </a:t>
          </a:r>
          <a:endParaRPr lang="en-US" sz="2000" kern="1200" dirty="0">
            <a:latin typeface="Times New Roman" panose="02020603050405020304" pitchFamily="18" charset="0"/>
            <a:cs typeface="Times New Roman" panose="02020603050405020304" pitchFamily="18" charset="0"/>
          </a:endParaRPr>
        </a:p>
      </dsp:txBody>
      <dsp:txXfrm>
        <a:off x="0" y="3699500"/>
        <a:ext cx="5820662" cy="739466"/>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42BECF-0029-478A-B54A-3FB591BC3197}" type="datetimeFigureOut">
              <a:rPr lang="en-US" smtClean="0"/>
              <a:t>5/18/2025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581924-B92B-43C0-824A-A71690D3F521}" type="slidenum">
              <a:rPr lang="en-US" smtClean="0"/>
              <a:t>‹#›</a:t>
            </a:fld>
            <a:endParaRPr lang="en-US"/>
          </a:p>
        </p:txBody>
      </p:sp>
    </p:spTree>
    <p:extLst>
      <p:ext uri="{BB962C8B-B14F-4D97-AF65-F5344CB8AC3E}">
        <p14:creationId xmlns:p14="http://schemas.microsoft.com/office/powerpoint/2010/main" val="2738389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059CC-980A-BD77-95A1-D27704B16E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1BC8890-6AC1-8B20-E96B-9E71F7955B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945B119-F3E7-37D6-F86A-715B53589BC4}"/>
              </a:ext>
            </a:extLst>
          </p:cNvPr>
          <p:cNvSpPr>
            <a:spLocks noGrp="1"/>
          </p:cNvSpPr>
          <p:nvPr>
            <p:ph type="dt" sz="half" idx="10"/>
          </p:nvPr>
        </p:nvSpPr>
        <p:spPr/>
        <p:txBody>
          <a:bodyPr/>
          <a:lstStyle/>
          <a:p>
            <a:fld id="{074C1164-E122-4086-B489-5FDB82BADB21}" type="datetimeFigureOut">
              <a:rPr lang="en-US" smtClean="0"/>
              <a:t>5/18/2025</a:t>
            </a:fld>
            <a:endParaRPr lang="en-US"/>
          </a:p>
        </p:txBody>
      </p:sp>
      <p:sp>
        <p:nvSpPr>
          <p:cNvPr id="5" name="Footer Placeholder 4">
            <a:extLst>
              <a:ext uri="{FF2B5EF4-FFF2-40B4-BE49-F238E27FC236}">
                <a16:creationId xmlns:a16="http://schemas.microsoft.com/office/drawing/2014/main" id="{BFE38985-460F-11F1-308F-2D9AF3FA22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EF3313-E91D-8872-C2C4-884ECF539B7B}"/>
              </a:ext>
            </a:extLst>
          </p:cNvPr>
          <p:cNvSpPr>
            <a:spLocks noGrp="1"/>
          </p:cNvSpPr>
          <p:nvPr>
            <p:ph type="sldNum" sz="quarter" idx="12"/>
          </p:nvPr>
        </p:nvSpPr>
        <p:spPr/>
        <p:txBody>
          <a:bodyPr/>
          <a:lstStyle/>
          <a:p>
            <a:fld id="{204FBFD1-330A-4DFC-B386-7DF6B007FD2F}" type="slidenum">
              <a:rPr lang="en-US" smtClean="0"/>
              <a:t>‹#›</a:t>
            </a:fld>
            <a:endParaRPr lang="en-US"/>
          </a:p>
        </p:txBody>
      </p:sp>
    </p:spTree>
    <p:extLst>
      <p:ext uri="{BB962C8B-B14F-4D97-AF65-F5344CB8AC3E}">
        <p14:creationId xmlns:p14="http://schemas.microsoft.com/office/powerpoint/2010/main" val="2101136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B78B8-579A-E87E-1B6F-2C5DA89AEF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466FBA-A45B-A74E-B874-510D349A5D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9620CC-A6BA-B2A6-47BA-6AD6216C1059}"/>
              </a:ext>
            </a:extLst>
          </p:cNvPr>
          <p:cNvSpPr>
            <a:spLocks noGrp="1"/>
          </p:cNvSpPr>
          <p:nvPr>
            <p:ph type="dt" sz="half" idx="10"/>
          </p:nvPr>
        </p:nvSpPr>
        <p:spPr/>
        <p:txBody>
          <a:bodyPr/>
          <a:lstStyle/>
          <a:p>
            <a:fld id="{074C1164-E122-4086-B489-5FDB82BADB21}" type="datetimeFigureOut">
              <a:rPr lang="en-US" smtClean="0"/>
              <a:t>5/18/2025</a:t>
            </a:fld>
            <a:endParaRPr lang="en-US"/>
          </a:p>
        </p:txBody>
      </p:sp>
      <p:sp>
        <p:nvSpPr>
          <p:cNvPr id="5" name="Footer Placeholder 4">
            <a:extLst>
              <a:ext uri="{FF2B5EF4-FFF2-40B4-BE49-F238E27FC236}">
                <a16:creationId xmlns:a16="http://schemas.microsoft.com/office/drawing/2014/main" id="{519FB0B9-6A5F-4F61-5301-6B2CCB7181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D2A71F-3059-63A4-1AE9-BEC22251A835}"/>
              </a:ext>
            </a:extLst>
          </p:cNvPr>
          <p:cNvSpPr>
            <a:spLocks noGrp="1"/>
          </p:cNvSpPr>
          <p:nvPr>
            <p:ph type="sldNum" sz="quarter" idx="12"/>
          </p:nvPr>
        </p:nvSpPr>
        <p:spPr/>
        <p:txBody>
          <a:bodyPr/>
          <a:lstStyle/>
          <a:p>
            <a:fld id="{204FBFD1-330A-4DFC-B386-7DF6B007FD2F}" type="slidenum">
              <a:rPr lang="en-US" smtClean="0"/>
              <a:t>‹#›</a:t>
            </a:fld>
            <a:endParaRPr lang="en-US"/>
          </a:p>
        </p:txBody>
      </p:sp>
    </p:spTree>
    <p:extLst>
      <p:ext uri="{BB962C8B-B14F-4D97-AF65-F5344CB8AC3E}">
        <p14:creationId xmlns:p14="http://schemas.microsoft.com/office/powerpoint/2010/main" val="67137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BC73A6-B7D6-A568-6684-B0D3B193B0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6416FD-0FBB-56FA-6A20-3BB2EA2C5C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73C01D-07A8-98A6-1F8A-D234D1EEAFB4}"/>
              </a:ext>
            </a:extLst>
          </p:cNvPr>
          <p:cNvSpPr>
            <a:spLocks noGrp="1"/>
          </p:cNvSpPr>
          <p:nvPr>
            <p:ph type="dt" sz="half" idx="10"/>
          </p:nvPr>
        </p:nvSpPr>
        <p:spPr/>
        <p:txBody>
          <a:bodyPr/>
          <a:lstStyle/>
          <a:p>
            <a:fld id="{074C1164-E122-4086-B489-5FDB82BADB21}" type="datetimeFigureOut">
              <a:rPr lang="en-US" smtClean="0"/>
              <a:t>5/18/2025</a:t>
            </a:fld>
            <a:endParaRPr lang="en-US"/>
          </a:p>
        </p:txBody>
      </p:sp>
      <p:sp>
        <p:nvSpPr>
          <p:cNvPr id="5" name="Footer Placeholder 4">
            <a:extLst>
              <a:ext uri="{FF2B5EF4-FFF2-40B4-BE49-F238E27FC236}">
                <a16:creationId xmlns:a16="http://schemas.microsoft.com/office/drawing/2014/main" id="{0B6A8417-365E-A35D-35CE-6AA3BFD166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3DE384-2B81-E169-4435-637CB0631F30}"/>
              </a:ext>
            </a:extLst>
          </p:cNvPr>
          <p:cNvSpPr>
            <a:spLocks noGrp="1"/>
          </p:cNvSpPr>
          <p:nvPr>
            <p:ph type="sldNum" sz="quarter" idx="12"/>
          </p:nvPr>
        </p:nvSpPr>
        <p:spPr/>
        <p:txBody>
          <a:bodyPr/>
          <a:lstStyle/>
          <a:p>
            <a:fld id="{204FBFD1-330A-4DFC-B386-7DF6B007FD2F}" type="slidenum">
              <a:rPr lang="en-US" smtClean="0"/>
              <a:t>‹#›</a:t>
            </a:fld>
            <a:endParaRPr lang="en-US"/>
          </a:p>
        </p:txBody>
      </p:sp>
    </p:spTree>
    <p:extLst>
      <p:ext uri="{BB962C8B-B14F-4D97-AF65-F5344CB8AC3E}">
        <p14:creationId xmlns:p14="http://schemas.microsoft.com/office/powerpoint/2010/main" val="35410754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89B6D-7256-9A98-6BB7-548E5E0734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E5036C-5B38-258E-4CD1-5D6E80705C5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7CA622-9216-E7ED-5CB9-EE9674EFEC51}"/>
              </a:ext>
            </a:extLst>
          </p:cNvPr>
          <p:cNvSpPr>
            <a:spLocks noGrp="1"/>
          </p:cNvSpPr>
          <p:nvPr>
            <p:ph type="dt" sz="half" idx="10"/>
          </p:nvPr>
        </p:nvSpPr>
        <p:spPr/>
        <p:txBody>
          <a:bodyPr/>
          <a:lstStyle/>
          <a:p>
            <a:fld id="{074C1164-E122-4086-B489-5FDB82BADB21}" type="datetimeFigureOut">
              <a:rPr lang="en-US" smtClean="0"/>
              <a:t>5/18/2025</a:t>
            </a:fld>
            <a:endParaRPr lang="en-US"/>
          </a:p>
        </p:txBody>
      </p:sp>
      <p:sp>
        <p:nvSpPr>
          <p:cNvPr id="5" name="Footer Placeholder 4">
            <a:extLst>
              <a:ext uri="{FF2B5EF4-FFF2-40B4-BE49-F238E27FC236}">
                <a16:creationId xmlns:a16="http://schemas.microsoft.com/office/drawing/2014/main" id="{FF653010-BA67-97A3-AEEE-A78AA234B3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171C0E-0D9D-BA9F-A342-614E2009AF76}"/>
              </a:ext>
            </a:extLst>
          </p:cNvPr>
          <p:cNvSpPr>
            <a:spLocks noGrp="1"/>
          </p:cNvSpPr>
          <p:nvPr>
            <p:ph type="sldNum" sz="quarter" idx="12"/>
          </p:nvPr>
        </p:nvSpPr>
        <p:spPr/>
        <p:txBody>
          <a:bodyPr/>
          <a:lstStyle/>
          <a:p>
            <a:fld id="{204FBFD1-330A-4DFC-B386-7DF6B007FD2F}" type="slidenum">
              <a:rPr lang="en-US" smtClean="0"/>
              <a:t>‹#›</a:t>
            </a:fld>
            <a:endParaRPr lang="en-US"/>
          </a:p>
        </p:txBody>
      </p:sp>
    </p:spTree>
    <p:extLst>
      <p:ext uri="{BB962C8B-B14F-4D97-AF65-F5344CB8AC3E}">
        <p14:creationId xmlns:p14="http://schemas.microsoft.com/office/powerpoint/2010/main" val="1288263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43651-2E01-8819-3AEF-131247DD72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8F7ED29-4854-0B89-F37D-7E0F844BF07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D8B6F5-530B-9064-BF3A-9A2E3AAD4997}"/>
              </a:ext>
            </a:extLst>
          </p:cNvPr>
          <p:cNvSpPr>
            <a:spLocks noGrp="1"/>
          </p:cNvSpPr>
          <p:nvPr>
            <p:ph type="dt" sz="half" idx="10"/>
          </p:nvPr>
        </p:nvSpPr>
        <p:spPr/>
        <p:txBody>
          <a:bodyPr/>
          <a:lstStyle/>
          <a:p>
            <a:fld id="{074C1164-E122-4086-B489-5FDB82BADB21}" type="datetimeFigureOut">
              <a:rPr lang="en-US" smtClean="0"/>
              <a:t>5/18/2025</a:t>
            </a:fld>
            <a:endParaRPr lang="en-US"/>
          </a:p>
        </p:txBody>
      </p:sp>
      <p:sp>
        <p:nvSpPr>
          <p:cNvPr id="5" name="Footer Placeholder 4">
            <a:extLst>
              <a:ext uri="{FF2B5EF4-FFF2-40B4-BE49-F238E27FC236}">
                <a16:creationId xmlns:a16="http://schemas.microsoft.com/office/drawing/2014/main" id="{BB1D1D0C-0FAA-E1DC-A9DF-249F9E7BF7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6C5CBE-B422-6B60-55CD-44C59B221EE9}"/>
              </a:ext>
            </a:extLst>
          </p:cNvPr>
          <p:cNvSpPr>
            <a:spLocks noGrp="1"/>
          </p:cNvSpPr>
          <p:nvPr>
            <p:ph type="sldNum" sz="quarter" idx="12"/>
          </p:nvPr>
        </p:nvSpPr>
        <p:spPr/>
        <p:txBody>
          <a:bodyPr/>
          <a:lstStyle/>
          <a:p>
            <a:fld id="{204FBFD1-330A-4DFC-B386-7DF6B007FD2F}" type="slidenum">
              <a:rPr lang="en-US" smtClean="0"/>
              <a:t>‹#›</a:t>
            </a:fld>
            <a:endParaRPr lang="en-US"/>
          </a:p>
        </p:txBody>
      </p:sp>
    </p:spTree>
    <p:extLst>
      <p:ext uri="{BB962C8B-B14F-4D97-AF65-F5344CB8AC3E}">
        <p14:creationId xmlns:p14="http://schemas.microsoft.com/office/powerpoint/2010/main" val="1415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9E519-3EF6-BBAF-2A7F-760934B201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A98886-AFC7-2E82-E596-1EC7C6091AC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A7DD59-63AA-D703-DC2F-21800AA387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1CDA2E-804F-502C-E616-176F96F2F67F}"/>
              </a:ext>
            </a:extLst>
          </p:cNvPr>
          <p:cNvSpPr>
            <a:spLocks noGrp="1"/>
          </p:cNvSpPr>
          <p:nvPr>
            <p:ph type="dt" sz="half" idx="10"/>
          </p:nvPr>
        </p:nvSpPr>
        <p:spPr/>
        <p:txBody>
          <a:bodyPr/>
          <a:lstStyle/>
          <a:p>
            <a:fld id="{074C1164-E122-4086-B489-5FDB82BADB21}" type="datetimeFigureOut">
              <a:rPr lang="en-US" smtClean="0"/>
              <a:t>5/18/2025</a:t>
            </a:fld>
            <a:endParaRPr lang="en-US"/>
          </a:p>
        </p:txBody>
      </p:sp>
      <p:sp>
        <p:nvSpPr>
          <p:cNvPr id="6" name="Footer Placeholder 5">
            <a:extLst>
              <a:ext uri="{FF2B5EF4-FFF2-40B4-BE49-F238E27FC236}">
                <a16:creationId xmlns:a16="http://schemas.microsoft.com/office/drawing/2014/main" id="{6F6B8194-13B8-B6B0-6F00-8EF5E0C453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CDED69-9695-B195-4D69-A608FA2BEC4D}"/>
              </a:ext>
            </a:extLst>
          </p:cNvPr>
          <p:cNvSpPr>
            <a:spLocks noGrp="1"/>
          </p:cNvSpPr>
          <p:nvPr>
            <p:ph type="sldNum" sz="quarter" idx="12"/>
          </p:nvPr>
        </p:nvSpPr>
        <p:spPr/>
        <p:txBody>
          <a:bodyPr/>
          <a:lstStyle/>
          <a:p>
            <a:fld id="{204FBFD1-330A-4DFC-B386-7DF6B007FD2F}" type="slidenum">
              <a:rPr lang="en-US" smtClean="0"/>
              <a:t>‹#›</a:t>
            </a:fld>
            <a:endParaRPr lang="en-US"/>
          </a:p>
        </p:txBody>
      </p:sp>
    </p:spTree>
    <p:extLst>
      <p:ext uri="{BB962C8B-B14F-4D97-AF65-F5344CB8AC3E}">
        <p14:creationId xmlns:p14="http://schemas.microsoft.com/office/powerpoint/2010/main" val="2499264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57C3-D9D8-3E29-2AF7-CEE2FE21A7C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AA2D0C-5F01-9268-D0CA-FE0416A51E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DC2D63-2B8A-3285-64E8-1FDBD8F97A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70225AE-B01A-92F9-1E93-5934EE2A16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7F6FA0-DC96-2BD1-2114-A02CDF1473F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FAAB53-96E8-015D-BF7A-F9C33C9E7186}"/>
              </a:ext>
            </a:extLst>
          </p:cNvPr>
          <p:cNvSpPr>
            <a:spLocks noGrp="1"/>
          </p:cNvSpPr>
          <p:nvPr>
            <p:ph type="dt" sz="half" idx="10"/>
          </p:nvPr>
        </p:nvSpPr>
        <p:spPr/>
        <p:txBody>
          <a:bodyPr/>
          <a:lstStyle/>
          <a:p>
            <a:fld id="{074C1164-E122-4086-B489-5FDB82BADB21}" type="datetimeFigureOut">
              <a:rPr lang="en-US" smtClean="0"/>
              <a:t>5/18/2025</a:t>
            </a:fld>
            <a:endParaRPr lang="en-US"/>
          </a:p>
        </p:txBody>
      </p:sp>
      <p:sp>
        <p:nvSpPr>
          <p:cNvPr id="8" name="Footer Placeholder 7">
            <a:extLst>
              <a:ext uri="{FF2B5EF4-FFF2-40B4-BE49-F238E27FC236}">
                <a16:creationId xmlns:a16="http://schemas.microsoft.com/office/drawing/2014/main" id="{14D48799-A268-9278-951A-90B3E04CF1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4BE49B-6720-BA01-733F-C847149AD150}"/>
              </a:ext>
            </a:extLst>
          </p:cNvPr>
          <p:cNvSpPr>
            <a:spLocks noGrp="1"/>
          </p:cNvSpPr>
          <p:nvPr>
            <p:ph type="sldNum" sz="quarter" idx="12"/>
          </p:nvPr>
        </p:nvSpPr>
        <p:spPr/>
        <p:txBody>
          <a:bodyPr/>
          <a:lstStyle/>
          <a:p>
            <a:fld id="{204FBFD1-330A-4DFC-B386-7DF6B007FD2F}" type="slidenum">
              <a:rPr lang="en-US" smtClean="0"/>
              <a:t>‹#›</a:t>
            </a:fld>
            <a:endParaRPr lang="en-US"/>
          </a:p>
        </p:txBody>
      </p:sp>
    </p:spTree>
    <p:extLst>
      <p:ext uri="{BB962C8B-B14F-4D97-AF65-F5344CB8AC3E}">
        <p14:creationId xmlns:p14="http://schemas.microsoft.com/office/powerpoint/2010/main" val="3995609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18442-F4AB-BF04-6D5D-54874BD5526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D29574-5372-B40A-1C4B-F2A230848A70}"/>
              </a:ext>
            </a:extLst>
          </p:cNvPr>
          <p:cNvSpPr>
            <a:spLocks noGrp="1"/>
          </p:cNvSpPr>
          <p:nvPr>
            <p:ph type="dt" sz="half" idx="10"/>
          </p:nvPr>
        </p:nvSpPr>
        <p:spPr/>
        <p:txBody>
          <a:bodyPr/>
          <a:lstStyle/>
          <a:p>
            <a:fld id="{074C1164-E122-4086-B489-5FDB82BADB21}" type="datetimeFigureOut">
              <a:rPr lang="en-US" smtClean="0"/>
              <a:t>5/18/2025</a:t>
            </a:fld>
            <a:endParaRPr lang="en-US"/>
          </a:p>
        </p:txBody>
      </p:sp>
      <p:sp>
        <p:nvSpPr>
          <p:cNvPr id="4" name="Footer Placeholder 3">
            <a:extLst>
              <a:ext uri="{FF2B5EF4-FFF2-40B4-BE49-F238E27FC236}">
                <a16:creationId xmlns:a16="http://schemas.microsoft.com/office/drawing/2014/main" id="{83C968EB-22E1-A56F-2BD5-1A3C2446C32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6D57A2B-5831-39F1-F15F-4B587959BFB1}"/>
              </a:ext>
            </a:extLst>
          </p:cNvPr>
          <p:cNvSpPr>
            <a:spLocks noGrp="1"/>
          </p:cNvSpPr>
          <p:nvPr>
            <p:ph type="sldNum" sz="quarter" idx="12"/>
          </p:nvPr>
        </p:nvSpPr>
        <p:spPr/>
        <p:txBody>
          <a:bodyPr/>
          <a:lstStyle/>
          <a:p>
            <a:fld id="{204FBFD1-330A-4DFC-B386-7DF6B007FD2F}" type="slidenum">
              <a:rPr lang="en-US" smtClean="0"/>
              <a:t>‹#›</a:t>
            </a:fld>
            <a:endParaRPr lang="en-US"/>
          </a:p>
        </p:txBody>
      </p:sp>
    </p:spTree>
    <p:extLst>
      <p:ext uri="{BB962C8B-B14F-4D97-AF65-F5344CB8AC3E}">
        <p14:creationId xmlns:p14="http://schemas.microsoft.com/office/powerpoint/2010/main" val="2669085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D4DFF0-E3E2-2627-E1AB-54F4D1A8901D}"/>
              </a:ext>
            </a:extLst>
          </p:cNvPr>
          <p:cNvSpPr>
            <a:spLocks noGrp="1"/>
          </p:cNvSpPr>
          <p:nvPr>
            <p:ph type="dt" sz="half" idx="10"/>
          </p:nvPr>
        </p:nvSpPr>
        <p:spPr/>
        <p:txBody>
          <a:bodyPr/>
          <a:lstStyle/>
          <a:p>
            <a:fld id="{074C1164-E122-4086-B489-5FDB82BADB21}" type="datetimeFigureOut">
              <a:rPr lang="en-US" smtClean="0"/>
              <a:t>5/18/2025</a:t>
            </a:fld>
            <a:endParaRPr lang="en-US"/>
          </a:p>
        </p:txBody>
      </p:sp>
      <p:sp>
        <p:nvSpPr>
          <p:cNvPr id="3" name="Footer Placeholder 2">
            <a:extLst>
              <a:ext uri="{FF2B5EF4-FFF2-40B4-BE49-F238E27FC236}">
                <a16:creationId xmlns:a16="http://schemas.microsoft.com/office/drawing/2014/main" id="{CBF402C4-7155-6547-5D3E-79867C57AC0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08341C-ED88-6211-017E-B42474DC69F1}"/>
              </a:ext>
            </a:extLst>
          </p:cNvPr>
          <p:cNvSpPr>
            <a:spLocks noGrp="1"/>
          </p:cNvSpPr>
          <p:nvPr>
            <p:ph type="sldNum" sz="quarter" idx="12"/>
          </p:nvPr>
        </p:nvSpPr>
        <p:spPr/>
        <p:txBody>
          <a:bodyPr/>
          <a:lstStyle/>
          <a:p>
            <a:fld id="{204FBFD1-330A-4DFC-B386-7DF6B007FD2F}" type="slidenum">
              <a:rPr lang="en-US" smtClean="0"/>
              <a:t>‹#›</a:t>
            </a:fld>
            <a:endParaRPr lang="en-US"/>
          </a:p>
        </p:txBody>
      </p:sp>
    </p:spTree>
    <p:extLst>
      <p:ext uri="{BB962C8B-B14F-4D97-AF65-F5344CB8AC3E}">
        <p14:creationId xmlns:p14="http://schemas.microsoft.com/office/powerpoint/2010/main" val="3095363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8597-DD2D-5DEE-F3BA-772AACC4CC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3BC1FA-A3C6-1117-38EA-6ACFE71F52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9523FD-F7A9-2AC1-2D3B-FFDF0A3F76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5879D1-F915-BD59-BCAC-0CD33ED49F2A}"/>
              </a:ext>
            </a:extLst>
          </p:cNvPr>
          <p:cNvSpPr>
            <a:spLocks noGrp="1"/>
          </p:cNvSpPr>
          <p:nvPr>
            <p:ph type="dt" sz="half" idx="10"/>
          </p:nvPr>
        </p:nvSpPr>
        <p:spPr/>
        <p:txBody>
          <a:bodyPr/>
          <a:lstStyle/>
          <a:p>
            <a:fld id="{074C1164-E122-4086-B489-5FDB82BADB21}" type="datetimeFigureOut">
              <a:rPr lang="en-US" smtClean="0"/>
              <a:t>5/18/2025</a:t>
            </a:fld>
            <a:endParaRPr lang="en-US"/>
          </a:p>
        </p:txBody>
      </p:sp>
      <p:sp>
        <p:nvSpPr>
          <p:cNvPr id="6" name="Footer Placeholder 5">
            <a:extLst>
              <a:ext uri="{FF2B5EF4-FFF2-40B4-BE49-F238E27FC236}">
                <a16:creationId xmlns:a16="http://schemas.microsoft.com/office/drawing/2014/main" id="{EE1FC980-38B0-8786-B36C-ECB049DF2B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874519-0220-8071-AEBF-6E24C0A2DE9A}"/>
              </a:ext>
            </a:extLst>
          </p:cNvPr>
          <p:cNvSpPr>
            <a:spLocks noGrp="1"/>
          </p:cNvSpPr>
          <p:nvPr>
            <p:ph type="sldNum" sz="quarter" idx="12"/>
          </p:nvPr>
        </p:nvSpPr>
        <p:spPr/>
        <p:txBody>
          <a:bodyPr/>
          <a:lstStyle/>
          <a:p>
            <a:fld id="{204FBFD1-330A-4DFC-B386-7DF6B007FD2F}" type="slidenum">
              <a:rPr lang="en-US" smtClean="0"/>
              <a:t>‹#›</a:t>
            </a:fld>
            <a:endParaRPr lang="en-US"/>
          </a:p>
        </p:txBody>
      </p:sp>
    </p:spTree>
    <p:extLst>
      <p:ext uri="{BB962C8B-B14F-4D97-AF65-F5344CB8AC3E}">
        <p14:creationId xmlns:p14="http://schemas.microsoft.com/office/powerpoint/2010/main" val="1607862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F737E-0BCC-F061-AA20-282CC0B625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DD5AF51-1681-BD31-D9ED-0ED6F4984A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C8E68C6-CC20-B77B-7E4F-0E28F8B73D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D7F153-A6EB-0159-2E74-1D77116F8113}"/>
              </a:ext>
            </a:extLst>
          </p:cNvPr>
          <p:cNvSpPr>
            <a:spLocks noGrp="1"/>
          </p:cNvSpPr>
          <p:nvPr>
            <p:ph type="dt" sz="half" idx="10"/>
          </p:nvPr>
        </p:nvSpPr>
        <p:spPr/>
        <p:txBody>
          <a:bodyPr/>
          <a:lstStyle/>
          <a:p>
            <a:fld id="{074C1164-E122-4086-B489-5FDB82BADB21}" type="datetimeFigureOut">
              <a:rPr lang="en-US" smtClean="0"/>
              <a:t>5/18/2025</a:t>
            </a:fld>
            <a:endParaRPr lang="en-US"/>
          </a:p>
        </p:txBody>
      </p:sp>
      <p:sp>
        <p:nvSpPr>
          <p:cNvPr id="6" name="Footer Placeholder 5">
            <a:extLst>
              <a:ext uri="{FF2B5EF4-FFF2-40B4-BE49-F238E27FC236}">
                <a16:creationId xmlns:a16="http://schemas.microsoft.com/office/drawing/2014/main" id="{3CA094EC-7DCC-D253-9B6E-D513645398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3F8DFE-DD37-6D1D-F12D-3AF38C848F81}"/>
              </a:ext>
            </a:extLst>
          </p:cNvPr>
          <p:cNvSpPr>
            <a:spLocks noGrp="1"/>
          </p:cNvSpPr>
          <p:nvPr>
            <p:ph type="sldNum" sz="quarter" idx="12"/>
          </p:nvPr>
        </p:nvSpPr>
        <p:spPr/>
        <p:txBody>
          <a:bodyPr/>
          <a:lstStyle/>
          <a:p>
            <a:fld id="{204FBFD1-330A-4DFC-B386-7DF6B007FD2F}" type="slidenum">
              <a:rPr lang="en-US" smtClean="0"/>
              <a:t>‹#›</a:t>
            </a:fld>
            <a:endParaRPr lang="en-US"/>
          </a:p>
        </p:txBody>
      </p:sp>
    </p:spTree>
    <p:extLst>
      <p:ext uri="{BB962C8B-B14F-4D97-AF65-F5344CB8AC3E}">
        <p14:creationId xmlns:p14="http://schemas.microsoft.com/office/powerpoint/2010/main" val="450917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B5E295-5125-4729-69D0-99D0895618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FD3DB2-7269-CABE-87F6-E1F110F75C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505E27-2594-48E7-DEE4-346B3A686A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74C1164-E122-4086-B489-5FDB82BADB21}" type="datetimeFigureOut">
              <a:rPr lang="en-US" smtClean="0"/>
              <a:t>5/18/2025</a:t>
            </a:fld>
            <a:endParaRPr lang="en-US"/>
          </a:p>
        </p:txBody>
      </p:sp>
      <p:sp>
        <p:nvSpPr>
          <p:cNvPr id="5" name="Footer Placeholder 4">
            <a:extLst>
              <a:ext uri="{FF2B5EF4-FFF2-40B4-BE49-F238E27FC236}">
                <a16:creationId xmlns:a16="http://schemas.microsoft.com/office/drawing/2014/main" id="{4953B518-C8D0-34BD-274B-76BA964BD0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B2C68CE-866B-AE9D-9343-D144703D99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04FBFD1-330A-4DFC-B386-7DF6B007FD2F}" type="slidenum">
              <a:rPr lang="en-US" smtClean="0"/>
              <a:t>‹#›</a:t>
            </a:fld>
            <a:endParaRPr lang="en-US"/>
          </a:p>
        </p:txBody>
      </p:sp>
    </p:spTree>
    <p:extLst>
      <p:ext uri="{BB962C8B-B14F-4D97-AF65-F5344CB8AC3E}">
        <p14:creationId xmlns:p14="http://schemas.microsoft.com/office/powerpoint/2010/main" val="40265473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2.xml"/><Relationship Id="rId13" Type="http://schemas.openxmlformats.org/officeDocument/2006/relationships/diagramColors" Target="../diagrams/colors3.xml"/><Relationship Id="rId18" Type="http://schemas.openxmlformats.org/officeDocument/2006/relationships/diagramColors" Target="../diagrams/colors4.xml"/><Relationship Id="rId3" Type="http://schemas.openxmlformats.org/officeDocument/2006/relationships/image" Target="../media/image37.png"/><Relationship Id="rId7" Type="http://schemas.openxmlformats.org/officeDocument/2006/relationships/diagramQuickStyle" Target="../diagrams/quickStyle2.xml"/><Relationship Id="rId12" Type="http://schemas.openxmlformats.org/officeDocument/2006/relationships/diagramQuickStyle" Target="../diagrams/quickStyle3.xml"/><Relationship Id="rId17" Type="http://schemas.openxmlformats.org/officeDocument/2006/relationships/diagramQuickStyle" Target="../diagrams/quickStyle4.xml"/><Relationship Id="rId2" Type="http://schemas.openxmlformats.org/officeDocument/2006/relationships/image" Target="../media/image36.png"/><Relationship Id="rId16" Type="http://schemas.openxmlformats.org/officeDocument/2006/relationships/diagramLayout" Target="../diagrams/layout4.xml"/><Relationship Id="rId1" Type="http://schemas.openxmlformats.org/officeDocument/2006/relationships/slideLayout" Target="../slideLayouts/slideLayout7.xml"/><Relationship Id="rId6" Type="http://schemas.openxmlformats.org/officeDocument/2006/relationships/diagramLayout" Target="../diagrams/layout2.xml"/><Relationship Id="rId11" Type="http://schemas.openxmlformats.org/officeDocument/2006/relationships/diagramLayout" Target="../diagrams/layout3.xml"/><Relationship Id="rId5" Type="http://schemas.openxmlformats.org/officeDocument/2006/relationships/diagramData" Target="../diagrams/data2.xml"/><Relationship Id="rId15" Type="http://schemas.openxmlformats.org/officeDocument/2006/relationships/diagramData" Target="../diagrams/data4.xml"/><Relationship Id="rId10" Type="http://schemas.openxmlformats.org/officeDocument/2006/relationships/diagramData" Target="../diagrams/data3.xml"/><Relationship Id="rId19" Type="http://schemas.microsoft.com/office/2007/relationships/diagramDrawing" Target="../diagrams/drawing4.xml"/><Relationship Id="rId4" Type="http://schemas.openxmlformats.org/officeDocument/2006/relationships/image" Target="../media/image38.png"/><Relationship Id="rId9" Type="http://schemas.microsoft.com/office/2007/relationships/diagramDrawing" Target="../diagrams/drawing2.xml"/><Relationship Id="rId14" Type="http://schemas.microsoft.com/office/2007/relationships/diagramDrawing" Target="../diagrams/drawing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39.png"/><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svg"/><Relationship Id="rId7" Type="http://schemas.openxmlformats.org/officeDocument/2006/relationships/image" Target="../media/image48.svg"/><Relationship Id="rId2" Type="http://schemas.openxmlformats.org/officeDocument/2006/relationships/image" Target="../media/image43.png"/><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5.png"/><Relationship Id="rId9" Type="http://schemas.openxmlformats.org/officeDocument/2006/relationships/image" Target="../media/image50.sv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image" Target="../media/image53.jp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chart" Target="../charts/chart2.xml"/><Relationship Id="rId18"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chart" Target="../charts/chart1.xml"/><Relationship Id="rId12" Type="http://schemas.openxmlformats.org/officeDocument/2006/relationships/image" Target="../media/image30.png"/><Relationship Id="rId17" Type="http://schemas.openxmlformats.org/officeDocument/2006/relationships/image" Target="../media/image33.jpeg"/><Relationship Id="rId2" Type="http://schemas.openxmlformats.org/officeDocument/2006/relationships/image" Target="../media/image23.png"/><Relationship Id="rId16" Type="http://schemas.microsoft.com/office/2007/relationships/hdphoto" Target="../media/hdphoto3.wdp"/><Relationship Id="rId20" Type="http://schemas.openxmlformats.org/officeDocument/2006/relationships/chart" Target="../charts/chart3.xml"/><Relationship Id="rId1" Type="http://schemas.openxmlformats.org/officeDocument/2006/relationships/slideLayout" Target="../slideLayouts/slideLayout7.xml"/><Relationship Id="rId6" Type="http://schemas.openxmlformats.org/officeDocument/2006/relationships/image" Target="../media/image26.jpeg"/><Relationship Id="rId11" Type="http://schemas.microsoft.com/office/2007/relationships/hdphoto" Target="../media/hdphoto2.wdp"/><Relationship Id="rId5" Type="http://schemas.microsoft.com/office/2007/relationships/hdphoto" Target="../media/hdphoto1.wdp"/><Relationship Id="rId15" Type="http://schemas.openxmlformats.org/officeDocument/2006/relationships/image" Target="../media/image32.png"/><Relationship Id="rId10" Type="http://schemas.openxmlformats.org/officeDocument/2006/relationships/image" Target="../media/image29.png"/><Relationship Id="rId19" Type="http://schemas.openxmlformats.org/officeDocument/2006/relationships/image" Target="../media/image35.svg"/><Relationship Id="rId4" Type="http://schemas.openxmlformats.org/officeDocument/2006/relationships/image" Target="../media/image25.png"/><Relationship Id="rId9" Type="http://schemas.openxmlformats.org/officeDocument/2006/relationships/image" Target="../media/image28.jpeg"/><Relationship Id="rId14" Type="http://schemas.openxmlformats.org/officeDocument/2006/relationships/image" Target="../media/image3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3">
            <a:extLst>
              <a:ext uri="{FF2B5EF4-FFF2-40B4-BE49-F238E27FC236}">
                <a16:creationId xmlns:a16="http://schemas.microsoft.com/office/drawing/2014/main" id="{7EEBAF58-96C3-6033-2DD9-97B0CBF15014}"/>
              </a:ext>
            </a:extLst>
          </p:cNvPr>
          <p:cNvSpPr/>
          <p:nvPr/>
        </p:nvSpPr>
        <p:spPr>
          <a:xfrm>
            <a:off x="1774372" y="5185400"/>
            <a:ext cx="8229600" cy="914400"/>
          </a:xfrm>
          <a:prstGeom prst="roundRect">
            <a:avLst>
              <a:gd name="adj" fmla="val 17857"/>
            </a:avLst>
          </a:prstGeom>
          <a:solidFill>
            <a:srgbClr val="5B9BD5"/>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sz="2400" b="1">
                <a:solidFill>
                  <a:srgbClr val="FFFFFF"/>
                </a:solidFill>
              </a:defRPr>
            </a:pPr>
            <a:r>
              <a:rPr lang="en-US" dirty="0">
                <a:latin typeface="Times New Roman" panose="02020603050405020304" pitchFamily="18" charset="0"/>
                <a:cs typeface="Times New Roman" panose="02020603050405020304" pitchFamily="18" charset="0"/>
              </a:rPr>
              <a:t>Forecasting Today, Protecting Tomorrow 🌍</a:t>
            </a:r>
          </a:p>
        </p:txBody>
      </p:sp>
      <p:sp>
        <p:nvSpPr>
          <p:cNvPr id="83" name="Freeform 6">
            <a:extLst>
              <a:ext uri="{FF2B5EF4-FFF2-40B4-BE49-F238E27FC236}">
                <a16:creationId xmlns:a16="http://schemas.microsoft.com/office/drawing/2014/main" id="{BD308173-ECD7-BFED-2C26-1E6CF20156BF}"/>
              </a:ext>
            </a:extLst>
          </p:cNvPr>
          <p:cNvSpPr>
            <a:spLocks noEditPoints="1"/>
          </p:cNvSpPr>
          <p:nvPr/>
        </p:nvSpPr>
        <p:spPr bwMode="auto">
          <a:xfrm>
            <a:off x="9285514" y="2884714"/>
            <a:ext cx="2394857" cy="1948543"/>
          </a:xfrm>
          <a:custGeom>
            <a:avLst/>
            <a:gdLst>
              <a:gd name="T0" fmla="*/ 673 w 783"/>
              <a:gd name="T1" fmla="*/ 98 h 628"/>
              <a:gd name="T2" fmla="*/ 388 w 783"/>
              <a:gd name="T3" fmla="*/ 1 h 628"/>
              <a:gd name="T4" fmla="*/ 69 w 783"/>
              <a:gd name="T5" fmla="*/ 118 h 628"/>
              <a:gd name="T6" fmla="*/ 137 w 783"/>
              <a:gd name="T7" fmla="*/ 433 h 628"/>
              <a:gd name="T8" fmla="*/ 481 w 783"/>
              <a:gd name="T9" fmla="*/ 593 h 628"/>
              <a:gd name="T10" fmla="*/ 720 w 783"/>
              <a:gd name="T11" fmla="*/ 425 h 628"/>
              <a:gd name="T12" fmla="*/ 599 w 783"/>
              <a:gd name="T13" fmla="*/ 84 h 628"/>
              <a:gd name="T14" fmla="*/ 539 w 783"/>
              <a:gd name="T15" fmla="*/ 145 h 628"/>
              <a:gd name="T16" fmla="*/ 553 w 783"/>
              <a:gd name="T17" fmla="*/ 157 h 628"/>
              <a:gd name="T18" fmla="*/ 419 w 783"/>
              <a:gd name="T19" fmla="*/ 88 h 628"/>
              <a:gd name="T20" fmla="*/ 291 w 783"/>
              <a:gd name="T21" fmla="*/ 50 h 628"/>
              <a:gd name="T22" fmla="*/ 416 w 783"/>
              <a:gd name="T23" fmla="*/ 235 h 628"/>
              <a:gd name="T24" fmla="*/ 383 w 783"/>
              <a:gd name="T25" fmla="*/ 316 h 628"/>
              <a:gd name="T26" fmla="*/ 337 w 783"/>
              <a:gd name="T27" fmla="*/ 246 h 628"/>
              <a:gd name="T28" fmla="*/ 278 w 783"/>
              <a:gd name="T29" fmla="*/ 123 h 628"/>
              <a:gd name="T30" fmla="*/ 356 w 783"/>
              <a:gd name="T31" fmla="*/ 223 h 628"/>
              <a:gd name="T32" fmla="*/ 257 w 783"/>
              <a:gd name="T33" fmla="*/ 121 h 628"/>
              <a:gd name="T34" fmla="*/ 62 w 783"/>
              <a:gd name="T35" fmla="*/ 162 h 628"/>
              <a:gd name="T36" fmla="*/ 129 w 783"/>
              <a:gd name="T37" fmla="*/ 195 h 628"/>
              <a:gd name="T38" fmla="*/ 164 w 783"/>
              <a:gd name="T39" fmla="*/ 322 h 628"/>
              <a:gd name="T40" fmla="*/ 89 w 783"/>
              <a:gd name="T41" fmla="*/ 272 h 628"/>
              <a:gd name="T42" fmla="*/ 75 w 783"/>
              <a:gd name="T43" fmla="*/ 310 h 628"/>
              <a:gd name="T44" fmla="*/ 198 w 783"/>
              <a:gd name="T45" fmla="*/ 314 h 628"/>
              <a:gd name="T46" fmla="*/ 71 w 783"/>
              <a:gd name="T47" fmla="*/ 249 h 628"/>
              <a:gd name="T48" fmla="*/ 146 w 783"/>
              <a:gd name="T49" fmla="*/ 405 h 628"/>
              <a:gd name="T50" fmla="*/ 161 w 783"/>
              <a:gd name="T51" fmla="*/ 306 h 628"/>
              <a:gd name="T52" fmla="*/ 97 w 783"/>
              <a:gd name="T53" fmla="*/ 121 h 628"/>
              <a:gd name="T54" fmla="*/ 204 w 783"/>
              <a:gd name="T55" fmla="*/ 205 h 628"/>
              <a:gd name="T56" fmla="*/ 224 w 783"/>
              <a:gd name="T57" fmla="*/ 379 h 628"/>
              <a:gd name="T58" fmla="*/ 237 w 783"/>
              <a:gd name="T59" fmla="*/ 455 h 628"/>
              <a:gd name="T60" fmla="*/ 316 w 783"/>
              <a:gd name="T61" fmla="*/ 469 h 628"/>
              <a:gd name="T62" fmla="*/ 342 w 783"/>
              <a:gd name="T63" fmla="*/ 455 h 628"/>
              <a:gd name="T64" fmla="*/ 327 w 783"/>
              <a:gd name="T65" fmla="*/ 452 h 628"/>
              <a:gd name="T66" fmla="*/ 266 w 783"/>
              <a:gd name="T67" fmla="*/ 244 h 628"/>
              <a:gd name="T68" fmla="*/ 169 w 783"/>
              <a:gd name="T69" fmla="*/ 85 h 628"/>
              <a:gd name="T70" fmla="*/ 257 w 783"/>
              <a:gd name="T71" fmla="*/ 135 h 628"/>
              <a:gd name="T72" fmla="*/ 372 w 783"/>
              <a:gd name="T73" fmla="*/ 431 h 628"/>
              <a:gd name="T74" fmla="*/ 438 w 783"/>
              <a:gd name="T75" fmla="*/ 511 h 628"/>
              <a:gd name="T76" fmla="*/ 477 w 783"/>
              <a:gd name="T77" fmla="*/ 272 h 628"/>
              <a:gd name="T78" fmla="*/ 462 w 783"/>
              <a:gd name="T79" fmla="*/ 266 h 628"/>
              <a:gd name="T80" fmla="*/ 467 w 783"/>
              <a:gd name="T81" fmla="*/ 68 h 628"/>
              <a:gd name="T82" fmla="*/ 531 w 783"/>
              <a:gd name="T83" fmla="*/ 158 h 628"/>
              <a:gd name="T84" fmla="*/ 501 w 783"/>
              <a:gd name="T85" fmla="*/ 396 h 628"/>
              <a:gd name="T86" fmla="*/ 479 w 783"/>
              <a:gd name="T87" fmla="*/ 524 h 628"/>
              <a:gd name="T88" fmla="*/ 533 w 783"/>
              <a:gd name="T89" fmla="*/ 576 h 628"/>
              <a:gd name="T90" fmla="*/ 503 w 783"/>
              <a:gd name="T91" fmla="*/ 535 h 628"/>
              <a:gd name="T92" fmla="*/ 523 w 783"/>
              <a:gd name="T93" fmla="*/ 541 h 628"/>
              <a:gd name="T94" fmla="*/ 667 w 783"/>
              <a:gd name="T95" fmla="*/ 512 h 628"/>
              <a:gd name="T96" fmla="*/ 599 w 783"/>
              <a:gd name="T97" fmla="*/ 469 h 628"/>
              <a:gd name="T98" fmla="*/ 639 w 783"/>
              <a:gd name="T99" fmla="*/ 316 h 628"/>
              <a:gd name="T100" fmla="*/ 592 w 783"/>
              <a:gd name="T101" fmla="*/ 379 h 628"/>
              <a:gd name="T102" fmla="*/ 541 w 783"/>
              <a:gd name="T103" fmla="*/ 354 h 628"/>
              <a:gd name="T104" fmla="*/ 484 w 783"/>
              <a:gd name="T105" fmla="*/ 497 h 628"/>
              <a:gd name="T106" fmla="*/ 558 w 783"/>
              <a:gd name="T107" fmla="*/ 253 h 628"/>
              <a:gd name="T108" fmla="*/ 604 w 783"/>
              <a:gd name="T109" fmla="*/ 148 h 628"/>
              <a:gd name="T110" fmla="*/ 673 w 783"/>
              <a:gd name="T111" fmla="*/ 291 h 628"/>
              <a:gd name="T112" fmla="*/ 625 w 783"/>
              <a:gd name="T113" fmla="*/ 316 h 628"/>
              <a:gd name="T114" fmla="*/ 691 w 783"/>
              <a:gd name="T115" fmla="*/ 268 h 628"/>
              <a:gd name="T116" fmla="*/ 696 w 783"/>
              <a:gd name="T117" fmla="*/ 249 h 628"/>
              <a:gd name="T118" fmla="*/ 621 w 783"/>
              <a:gd name="T119" fmla="*/ 129 h 628"/>
              <a:gd name="T120" fmla="*/ 733 w 783"/>
              <a:gd name="T121" fmla="*/ 224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83" h="628">
                <a:moveTo>
                  <a:pt x="770" y="294"/>
                </a:moveTo>
                <a:cubicBezTo>
                  <a:pt x="769" y="292"/>
                  <a:pt x="768" y="289"/>
                  <a:pt x="769" y="287"/>
                </a:cubicBezTo>
                <a:cubicBezTo>
                  <a:pt x="770" y="272"/>
                  <a:pt x="770" y="258"/>
                  <a:pt x="765" y="244"/>
                </a:cubicBezTo>
                <a:cubicBezTo>
                  <a:pt x="758" y="218"/>
                  <a:pt x="745" y="195"/>
                  <a:pt x="723" y="179"/>
                </a:cubicBezTo>
                <a:cubicBezTo>
                  <a:pt x="720" y="177"/>
                  <a:pt x="720" y="175"/>
                  <a:pt x="720" y="172"/>
                </a:cubicBezTo>
                <a:cubicBezTo>
                  <a:pt x="719" y="157"/>
                  <a:pt x="715" y="144"/>
                  <a:pt x="707" y="131"/>
                </a:cubicBezTo>
                <a:cubicBezTo>
                  <a:pt x="698" y="118"/>
                  <a:pt x="686" y="107"/>
                  <a:pt x="673" y="98"/>
                </a:cubicBezTo>
                <a:cubicBezTo>
                  <a:pt x="673" y="98"/>
                  <a:pt x="673" y="98"/>
                  <a:pt x="673" y="98"/>
                </a:cubicBezTo>
                <a:cubicBezTo>
                  <a:pt x="661" y="90"/>
                  <a:pt x="637" y="77"/>
                  <a:pt x="632" y="74"/>
                </a:cubicBezTo>
                <a:cubicBezTo>
                  <a:pt x="621" y="67"/>
                  <a:pt x="607" y="64"/>
                  <a:pt x="597" y="54"/>
                </a:cubicBezTo>
                <a:cubicBezTo>
                  <a:pt x="584" y="41"/>
                  <a:pt x="567" y="32"/>
                  <a:pt x="549" y="26"/>
                </a:cubicBezTo>
                <a:cubicBezTo>
                  <a:pt x="536" y="21"/>
                  <a:pt x="522" y="17"/>
                  <a:pt x="508" y="13"/>
                </a:cubicBezTo>
                <a:cubicBezTo>
                  <a:pt x="499" y="11"/>
                  <a:pt x="490" y="10"/>
                  <a:pt x="481" y="9"/>
                </a:cubicBezTo>
                <a:cubicBezTo>
                  <a:pt x="469" y="9"/>
                  <a:pt x="457" y="9"/>
                  <a:pt x="445" y="9"/>
                </a:cubicBezTo>
                <a:cubicBezTo>
                  <a:pt x="440" y="9"/>
                  <a:pt x="435" y="12"/>
                  <a:pt x="431" y="10"/>
                </a:cubicBezTo>
                <a:cubicBezTo>
                  <a:pt x="417" y="4"/>
                  <a:pt x="403" y="2"/>
                  <a:pt x="388" y="1"/>
                </a:cubicBezTo>
                <a:cubicBezTo>
                  <a:pt x="366" y="0"/>
                  <a:pt x="345" y="3"/>
                  <a:pt x="324" y="8"/>
                </a:cubicBezTo>
                <a:cubicBezTo>
                  <a:pt x="311" y="12"/>
                  <a:pt x="298" y="16"/>
                  <a:pt x="287" y="24"/>
                </a:cubicBezTo>
                <a:cubicBezTo>
                  <a:pt x="286" y="25"/>
                  <a:pt x="283" y="25"/>
                  <a:pt x="282" y="25"/>
                </a:cubicBezTo>
                <a:cubicBezTo>
                  <a:pt x="259" y="19"/>
                  <a:pt x="236" y="21"/>
                  <a:pt x="214" y="29"/>
                </a:cubicBezTo>
                <a:cubicBezTo>
                  <a:pt x="191" y="37"/>
                  <a:pt x="171" y="50"/>
                  <a:pt x="152" y="66"/>
                </a:cubicBezTo>
                <a:cubicBezTo>
                  <a:pt x="150" y="68"/>
                  <a:pt x="147" y="69"/>
                  <a:pt x="145" y="70"/>
                </a:cubicBezTo>
                <a:cubicBezTo>
                  <a:pt x="139" y="71"/>
                  <a:pt x="133" y="70"/>
                  <a:pt x="127" y="72"/>
                </a:cubicBezTo>
                <a:cubicBezTo>
                  <a:pt x="101" y="78"/>
                  <a:pt x="82" y="94"/>
                  <a:pt x="69" y="118"/>
                </a:cubicBezTo>
                <a:cubicBezTo>
                  <a:pt x="64" y="127"/>
                  <a:pt x="62" y="136"/>
                  <a:pt x="52" y="142"/>
                </a:cubicBezTo>
                <a:cubicBezTo>
                  <a:pt x="15" y="169"/>
                  <a:pt x="0" y="218"/>
                  <a:pt x="14" y="261"/>
                </a:cubicBezTo>
                <a:cubicBezTo>
                  <a:pt x="18" y="273"/>
                  <a:pt x="20" y="284"/>
                  <a:pt x="19" y="297"/>
                </a:cubicBezTo>
                <a:cubicBezTo>
                  <a:pt x="18" y="315"/>
                  <a:pt x="23" y="332"/>
                  <a:pt x="29" y="349"/>
                </a:cubicBezTo>
                <a:cubicBezTo>
                  <a:pt x="38" y="366"/>
                  <a:pt x="38" y="366"/>
                  <a:pt x="38" y="366"/>
                </a:cubicBezTo>
                <a:cubicBezTo>
                  <a:pt x="43" y="374"/>
                  <a:pt x="47" y="381"/>
                  <a:pt x="53" y="388"/>
                </a:cubicBezTo>
                <a:cubicBezTo>
                  <a:pt x="74" y="411"/>
                  <a:pt x="100" y="424"/>
                  <a:pt x="130" y="429"/>
                </a:cubicBezTo>
                <a:cubicBezTo>
                  <a:pt x="133" y="429"/>
                  <a:pt x="136" y="431"/>
                  <a:pt x="137" y="433"/>
                </a:cubicBezTo>
                <a:cubicBezTo>
                  <a:pt x="153" y="459"/>
                  <a:pt x="177" y="472"/>
                  <a:pt x="207" y="473"/>
                </a:cubicBezTo>
                <a:cubicBezTo>
                  <a:pt x="217" y="473"/>
                  <a:pt x="224" y="475"/>
                  <a:pt x="233" y="480"/>
                </a:cubicBezTo>
                <a:cubicBezTo>
                  <a:pt x="256" y="492"/>
                  <a:pt x="295" y="498"/>
                  <a:pt x="321" y="493"/>
                </a:cubicBezTo>
                <a:cubicBezTo>
                  <a:pt x="325" y="493"/>
                  <a:pt x="328" y="493"/>
                  <a:pt x="332" y="497"/>
                </a:cubicBezTo>
                <a:cubicBezTo>
                  <a:pt x="346" y="513"/>
                  <a:pt x="363" y="524"/>
                  <a:pt x="384" y="530"/>
                </a:cubicBezTo>
                <a:cubicBezTo>
                  <a:pt x="399" y="535"/>
                  <a:pt x="414" y="536"/>
                  <a:pt x="429" y="535"/>
                </a:cubicBezTo>
                <a:cubicBezTo>
                  <a:pt x="432" y="535"/>
                  <a:pt x="434" y="535"/>
                  <a:pt x="436" y="538"/>
                </a:cubicBezTo>
                <a:cubicBezTo>
                  <a:pt x="451" y="556"/>
                  <a:pt x="466" y="575"/>
                  <a:pt x="481" y="593"/>
                </a:cubicBezTo>
                <a:cubicBezTo>
                  <a:pt x="489" y="603"/>
                  <a:pt x="497" y="614"/>
                  <a:pt x="509" y="620"/>
                </a:cubicBezTo>
                <a:cubicBezTo>
                  <a:pt x="520" y="626"/>
                  <a:pt x="531" y="628"/>
                  <a:pt x="543" y="622"/>
                </a:cubicBezTo>
                <a:cubicBezTo>
                  <a:pt x="554" y="616"/>
                  <a:pt x="559" y="606"/>
                  <a:pt x="560" y="594"/>
                </a:cubicBezTo>
                <a:cubicBezTo>
                  <a:pt x="560" y="591"/>
                  <a:pt x="561" y="588"/>
                  <a:pt x="565" y="588"/>
                </a:cubicBezTo>
                <a:cubicBezTo>
                  <a:pt x="578" y="588"/>
                  <a:pt x="591" y="585"/>
                  <a:pt x="603" y="581"/>
                </a:cubicBezTo>
                <a:cubicBezTo>
                  <a:pt x="623" y="575"/>
                  <a:pt x="641" y="566"/>
                  <a:pt x="657" y="554"/>
                </a:cubicBezTo>
                <a:cubicBezTo>
                  <a:pt x="696" y="522"/>
                  <a:pt x="715" y="480"/>
                  <a:pt x="717" y="430"/>
                </a:cubicBezTo>
                <a:cubicBezTo>
                  <a:pt x="717" y="427"/>
                  <a:pt x="717" y="426"/>
                  <a:pt x="720" y="425"/>
                </a:cubicBezTo>
                <a:cubicBezTo>
                  <a:pt x="723" y="424"/>
                  <a:pt x="726" y="423"/>
                  <a:pt x="728" y="422"/>
                </a:cubicBezTo>
                <a:cubicBezTo>
                  <a:pt x="755" y="407"/>
                  <a:pt x="772" y="385"/>
                  <a:pt x="778" y="355"/>
                </a:cubicBezTo>
                <a:cubicBezTo>
                  <a:pt x="783" y="334"/>
                  <a:pt x="780" y="313"/>
                  <a:pt x="770" y="294"/>
                </a:cubicBezTo>
                <a:close/>
                <a:moveTo>
                  <a:pt x="523" y="59"/>
                </a:moveTo>
                <a:cubicBezTo>
                  <a:pt x="523" y="53"/>
                  <a:pt x="524" y="47"/>
                  <a:pt x="524" y="40"/>
                </a:cubicBezTo>
                <a:cubicBezTo>
                  <a:pt x="534" y="44"/>
                  <a:pt x="543" y="47"/>
                  <a:pt x="552" y="51"/>
                </a:cubicBezTo>
                <a:cubicBezTo>
                  <a:pt x="566" y="58"/>
                  <a:pt x="579" y="64"/>
                  <a:pt x="588" y="77"/>
                </a:cubicBezTo>
                <a:cubicBezTo>
                  <a:pt x="591" y="81"/>
                  <a:pt x="594" y="83"/>
                  <a:pt x="599" y="84"/>
                </a:cubicBezTo>
                <a:cubicBezTo>
                  <a:pt x="607" y="87"/>
                  <a:pt x="607" y="87"/>
                  <a:pt x="607" y="96"/>
                </a:cubicBezTo>
                <a:cubicBezTo>
                  <a:pt x="607" y="101"/>
                  <a:pt x="607" y="119"/>
                  <a:pt x="606" y="130"/>
                </a:cubicBezTo>
                <a:cubicBezTo>
                  <a:pt x="605" y="130"/>
                  <a:pt x="604" y="131"/>
                  <a:pt x="604" y="131"/>
                </a:cubicBezTo>
                <a:cubicBezTo>
                  <a:pt x="593" y="137"/>
                  <a:pt x="582" y="143"/>
                  <a:pt x="572" y="148"/>
                </a:cubicBezTo>
                <a:cubicBezTo>
                  <a:pt x="571" y="149"/>
                  <a:pt x="569" y="149"/>
                  <a:pt x="568" y="149"/>
                </a:cubicBezTo>
                <a:cubicBezTo>
                  <a:pt x="564" y="146"/>
                  <a:pt x="559" y="144"/>
                  <a:pt x="553" y="144"/>
                </a:cubicBezTo>
                <a:cubicBezTo>
                  <a:pt x="550" y="144"/>
                  <a:pt x="546" y="144"/>
                  <a:pt x="543" y="146"/>
                </a:cubicBezTo>
                <a:cubicBezTo>
                  <a:pt x="542" y="146"/>
                  <a:pt x="540" y="145"/>
                  <a:pt x="539" y="145"/>
                </a:cubicBezTo>
                <a:cubicBezTo>
                  <a:pt x="534" y="140"/>
                  <a:pt x="529" y="136"/>
                  <a:pt x="523" y="131"/>
                </a:cubicBezTo>
                <a:cubicBezTo>
                  <a:pt x="522" y="130"/>
                  <a:pt x="521" y="128"/>
                  <a:pt x="521" y="126"/>
                </a:cubicBezTo>
                <a:cubicBezTo>
                  <a:pt x="522" y="104"/>
                  <a:pt x="522" y="81"/>
                  <a:pt x="523" y="59"/>
                </a:cubicBezTo>
                <a:close/>
                <a:moveTo>
                  <a:pt x="553" y="157"/>
                </a:moveTo>
                <a:cubicBezTo>
                  <a:pt x="559" y="157"/>
                  <a:pt x="564" y="162"/>
                  <a:pt x="564" y="168"/>
                </a:cubicBezTo>
                <a:cubicBezTo>
                  <a:pt x="564" y="174"/>
                  <a:pt x="559" y="179"/>
                  <a:pt x="553" y="179"/>
                </a:cubicBezTo>
                <a:cubicBezTo>
                  <a:pt x="547" y="179"/>
                  <a:pt x="542" y="174"/>
                  <a:pt x="542" y="168"/>
                </a:cubicBezTo>
                <a:cubicBezTo>
                  <a:pt x="542" y="162"/>
                  <a:pt x="547" y="157"/>
                  <a:pt x="553" y="157"/>
                </a:cubicBezTo>
                <a:close/>
                <a:moveTo>
                  <a:pt x="387" y="27"/>
                </a:moveTo>
                <a:cubicBezTo>
                  <a:pt x="387" y="24"/>
                  <a:pt x="388" y="23"/>
                  <a:pt x="391" y="23"/>
                </a:cubicBezTo>
                <a:cubicBezTo>
                  <a:pt x="403" y="25"/>
                  <a:pt x="416" y="25"/>
                  <a:pt x="427" y="34"/>
                </a:cubicBezTo>
                <a:cubicBezTo>
                  <a:pt x="428" y="35"/>
                  <a:pt x="430" y="35"/>
                  <a:pt x="432" y="34"/>
                </a:cubicBezTo>
                <a:cubicBezTo>
                  <a:pt x="439" y="32"/>
                  <a:pt x="446" y="30"/>
                  <a:pt x="454" y="31"/>
                </a:cubicBezTo>
                <a:cubicBezTo>
                  <a:pt x="454" y="42"/>
                  <a:pt x="453" y="52"/>
                  <a:pt x="453" y="63"/>
                </a:cubicBezTo>
                <a:cubicBezTo>
                  <a:pt x="453" y="64"/>
                  <a:pt x="451" y="65"/>
                  <a:pt x="450" y="66"/>
                </a:cubicBezTo>
                <a:cubicBezTo>
                  <a:pt x="440" y="73"/>
                  <a:pt x="430" y="81"/>
                  <a:pt x="419" y="88"/>
                </a:cubicBezTo>
                <a:cubicBezTo>
                  <a:pt x="417" y="90"/>
                  <a:pt x="416" y="92"/>
                  <a:pt x="416" y="95"/>
                </a:cubicBezTo>
                <a:cubicBezTo>
                  <a:pt x="416" y="130"/>
                  <a:pt x="416" y="165"/>
                  <a:pt x="416" y="201"/>
                </a:cubicBezTo>
                <a:cubicBezTo>
                  <a:pt x="416" y="203"/>
                  <a:pt x="416" y="208"/>
                  <a:pt x="416" y="209"/>
                </a:cubicBezTo>
                <a:cubicBezTo>
                  <a:pt x="416" y="209"/>
                  <a:pt x="396" y="188"/>
                  <a:pt x="391" y="182"/>
                </a:cubicBezTo>
                <a:cubicBezTo>
                  <a:pt x="388" y="179"/>
                  <a:pt x="387" y="177"/>
                  <a:pt x="387" y="173"/>
                </a:cubicBezTo>
                <a:cubicBezTo>
                  <a:pt x="387" y="124"/>
                  <a:pt x="387" y="76"/>
                  <a:pt x="387" y="27"/>
                </a:cubicBezTo>
                <a:close/>
                <a:moveTo>
                  <a:pt x="268" y="44"/>
                </a:moveTo>
                <a:cubicBezTo>
                  <a:pt x="275" y="46"/>
                  <a:pt x="283" y="48"/>
                  <a:pt x="291" y="50"/>
                </a:cubicBezTo>
                <a:cubicBezTo>
                  <a:pt x="304" y="35"/>
                  <a:pt x="322" y="31"/>
                  <a:pt x="340" y="28"/>
                </a:cubicBezTo>
                <a:cubicBezTo>
                  <a:pt x="348" y="26"/>
                  <a:pt x="356" y="25"/>
                  <a:pt x="365" y="24"/>
                </a:cubicBezTo>
                <a:cubicBezTo>
                  <a:pt x="367" y="24"/>
                  <a:pt x="369" y="24"/>
                  <a:pt x="372" y="24"/>
                </a:cubicBezTo>
                <a:cubicBezTo>
                  <a:pt x="372" y="26"/>
                  <a:pt x="372" y="28"/>
                  <a:pt x="372" y="30"/>
                </a:cubicBezTo>
                <a:cubicBezTo>
                  <a:pt x="372" y="80"/>
                  <a:pt x="372" y="130"/>
                  <a:pt x="372" y="179"/>
                </a:cubicBezTo>
                <a:cubicBezTo>
                  <a:pt x="372" y="183"/>
                  <a:pt x="373" y="185"/>
                  <a:pt x="375" y="188"/>
                </a:cubicBezTo>
                <a:cubicBezTo>
                  <a:pt x="388" y="201"/>
                  <a:pt x="401" y="214"/>
                  <a:pt x="413" y="227"/>
                </a:cubicBezTo>
                <a:cubicBezTo>
                  <a:pt x="415" y="229"/>
                  <a:pt x="416" y="232"/>
                  <a:pt x="416" y="235"/>
                </a:cubicBezTo>
                <a:cubicBezTo>
                  <a:pt x="416" y="267"/>
                  <a:pt x="416" y="299"/>
                  <a:pt x="416" y="332"/>
                </a:cubicBezTo>
                <a:cubicBezTo>
                  <a:pt x="416" y="351"/>
                  <a:pt x="416" y="371"/>
                  <a:pt x="416" y="390"/>
                </a:cubicBezTo>
                <a:cubicBezTo>
                  <a:pt x="416" y="394"/>
                  <a:pt x="415" y="396"/>
                  <a:pt x="413" y="399"/>
                </a:cubicBezTo>
                <a:cubicBezTo>
                  <a:pt x="405" y="405"/>
                  <a:pt x="398" y="411"/>
                  <a:pt x="391" y="418"/>
                </a:cubicBezTo>
                <a:cubicBezTo>
                  <a:pt x="390" y="419"/>
                  <a:pt x="389" y="419"/>
                  <a:pt x="387" y="421"/>
                </a:cubicBezTo>
                <a:cubicBezTo>
                  <a:pt x="387" y="418"/>
                  <a:pt x="387" y="416"/>
                  <a:pt x="387" y="414"/>
                </a:cubicBezTo>
                <a:cubicBezTo>
                  <a:pt x="387" y="384"/>
                  <a:pt x="387" y="355"/>
                  <a:pt x="387" y="325"/>
                </a:cubicBezTo>
                <a:cubicBezTo>
                  <a:pt x="387" y="321"/>
                  <a:pt x="386" y="318"/>
                  <a:pt x="383" y="316"/>
                </a:cubicBezTo>
                <a:cubicBezTo>
                  <a:pt x="373" y="307"/>
                  <a:pt x="364" y="299"/>
                  <a:pt x="355" y="290"/>
                </a:cubicBezTo>
                <a:cubicBezTo>
                  <a:pt x="354" y="289"/>
                  <a:pt x="352" y="286"/>
                  <a:pt x="352" y="284"/>
                </a:cubicBezTo>
                <a:cubicBezTo>
                  <a:pt x="352" y="272"/>
                  <a:pt x="352" y="261"/>
                  <a:pt x="352" y="249"/>
                </a:cubicBezTo>
                <a:cubicBezTo>
                  <a:pt x="352" y="248"/>
                  <a:pt x="352" y="247"/>
                  <a:pt x="352" y="246"/>
                </a:cubicBezTo>
                <a:cubicBezTo>
                  <a:pt x="362" y="243"/>
                  <a:pt x="369" y="234"/>
                  <a:pt x="369" y="223"/>
                </a:cubicBezTo>
                <a:cubicBezTo>
                  <a:pt x="369" y="210"/>
                  <a:pt x="358" y="199"/>
                  <a:pt x="345" y="199"/>
                </a:cubicBezTo>
                <a:cubicBezTo>
                  <a:pt x="331" y="199"/>
                  <a:pt x="320" y="210"/>
                  <a:pt x="320" y="223"/>
                </a:cubicBezTo>
                <a:cubicBezTo>
                  <a:pt x="320" y="234"/>
                  <a:pt x="327" y="243"/>
                  <a:pt x="337" y="246"/>
                </a:cubicBezTo>
                <a:cubicBezTo>
                  <a:pt x="337" y="248"/>
                  <a:pt x="337" y="249"/>
                  <a:pt x="337" y="251"/>
                </a:cubicBezTo>
                <a:cubicBezTo>
                  <a:pt x="337" y="258"/>
                  <a:pt x="337" y="265"/>
                  <a:pt x="337" y="274"/>
                </a:cubicBezTo>
                <a:cubicBezTo>
                  <a:pt x="326" y="264"/>
                  <a:pt x="316" y="255"/>
                  <a:pt x="306" y="245"/>
                </a:cubicBezTo>
                <a:cubicBezTo>
                  <a:pt x="305" y="244"/>
                  <a:pt x="304" y="241"/>
                  <a:pt x="304" y="238"/>
                </a:cubicBezTo>
                <a:cubicBezTo>
                  <a:pt x="304" y="211"/>
                  <a:pt x="304" y="184"/>
                  <a:pt x="304" y="156"/>
                </a:cubicBezTo>
                <a:cubicBezTo>
                  <a:pt x="304" y="152"/>
                  <a:pt x="303" y="149"/>
                  <a:pt x="300" y="146"/>
                </a:cubicBezTo>
                <a:cubicBezTo>
                  <a:pt x="292" y="139"/>
                  <a:pt x="285" y="131"/>
                  <a:pt x="278" y="123"/>
                </a:cubicBezTo>
                <a:cubicBezTo>
                  <a:pt x="278" y="123"/>
                  <a:pt x="278" y="123"/>
                  <a:pt x="278" y="123"/>
                </a:cubicBezTo>
                <a:cubicBezTo>
                  <a:pt x="280" y="119"/>
                  <a:pt x="281" y="115"/>
                  <a:pt x="281" y="110"/>
                </a:cubicBezTo>
                <a:cubicBezTo>
                  <a:pt x="281" y="100"/>
                  <a:pt x="275" y="91"/>
                  <a:pt x="266" y="88"/>
                </a:cubicBezTo>
                <a:cubicBezTo>
                  <a:pt x="264" y="87"/>
                  <a:pt x="263" y="85"/>
                  <a:pt x="263" y="84"/>
                </a:cubicBezTo>
                <a:cubicBezTo>
                  <a:pt x="263" y="72"/>
                  <a:pt x="263" y="60"/>
                  <a:pt x="262" y="48"/>
                </a:cubicBezTo>
                <a:cubicBezTo>
                  <a:pt x="262" y="44"/>
                  <a:pt x="264" y="43"/>
                  <a:pt x="268" y="44"/>
                </a:cubicBezTo>
                <a:close/>
                <a:moveTo>
                  <a:pt x="337" y="215"/>
                </a:moveTo>
                <a:cubicBezTo>
                  <a:pt x="339" y="213"/>
                  <a:pt x="342" y="212"/>
                  <a:pt x="345" y="212"/>
                </a:cubicBezTo>
                <a:cubicBezTo>
                  <a:pt x="351" y="212"/>
                  <a:pt x="356" y="217"/>
                  <a:pt x="356" y="223"/>
                </a:cubicBezTo>
                <a:cubicBezTo>
                  <a:pt x="356" y="229"/>
                  <a:pt x="351" y="234"/>
                  <a:pt x="345" y="234"/>
                </a:cubicBezTo>
                <a:cubicBezTo>
                  <a:pt x="339" y="234"/>
                  <a:pt x="334" y="230"/>
                  <a:pt x="334" y="224"/>
                </a:cubicBezTo>
                <a:cubicBezTo>
                  <a:pt x="334" y="221"/>
                  <a:pt x="335" y="218"/>
                  <a:pt x="337" y="215"/>
                </a:cubicBezTo>
                <a:close/>
                <a:moveTo>
                  <a:pt x="257" y="121"/>
                </a:moveTo>
                <a:cubicBezTo>
                  <a:pt x="251" y="121"/>
                  <a:pt x="246" y="116"/>
                  <a:pt x="246" y="110"/>
                </a:cubicBezTo>
                <a:cubicBezTo>
                  <a:pt x="246" y="104"/>
                  <a:pt x="251" y="99"/>
                  <a:pt x="257" y="99"/>
                </a:cubicBezTo>
                <a:cubicBezTo>
                  <a:pt x="263" y="99"/>
                  <a:pt x="268" y="104"/>
                  <a:pt x="268" y="110"/>
                </a:cubicBezTo>
                <a:cubicBezTo>
                  <a:pt x="268" y="116"/>
                  <a:pt x="263" y="121"/>
                  <a:pt x="257" y="121"/>
                </a:cubicBezTo>
                <a:close/>
                <a:moveTo>
                  <a:pt x="124" y="403"/>
                </a:moveTo>
                <a:cubicBezTo>
                  <a:pt x="123" y="404"/>
                  <a:pt x="121" y="404"/>
                  <a:pt x="119" y="404"/>
                </a:cubicBezTo>
                <a:cubicBezTo>
                  <a:pt x="90" y="396"/>
                  <a:pt x="69" y="378"/>
                  <a:pt x="55" y="351"/>
                </a:cubicBezTo>
                <a:cubicBezTo>
                  <a:pt x="54" y="350"/>
                  <a:pt x="51" y="344"/>
                  <a:pt x="48" y="337"/>
                </a:cubicBezTo>
                <a:cubicBezTo>
                  <a:pt x="42" y="321"/>
                  <a:pt x="39" y="304"/>
                  <a:pt x="42" y="287"/>
                </a:cubicBezTo>
                <a:cubicBezTo>
                  <a:pt x="43" y="277"/>
                  <a:pt x="41" y="270"/>
                  <a:pt x="37" y="262"/>
                </a:cubicBezTo>
                <a:cubicBezTo>
                  <a:pt x="29" y="244"/>
                  <a:pt x="29" y="226"/>
                  <a:pt x="34" y="207"/>
                </a:cubicBezTo>
                <a:cubicBezTo>
                  <a:pt x="38" y="189"/>
                  <a:pt x="48" y="174"/>
                  <a:pt x="62" y="162"/>
                </a:cubicBezTo>
                <a:cubicBezTo>
                  <a:pt x="66" y="159"/>
                  <a:pt x="72" y="156"/>
                  <a:pt x="76" y="153"/>
                </a:cubicBezTo>
                <a:cubicBezTo>
                  <a:pt x="78" y="151"/>
                  <a:pt x="80" y="149"/>
                  <a:pt x="80" y="148"/>
                </a:cubicBezTo>
                <a:cubicBezTo>
                  <a:pt x="83" y="143"/>
                  <a:pt x="84" y="138"/>
                  <a:pt x="85" y="135"/>
                </a:cubicBezTo>
                <a:cubicBezTo>
                  <a:pt x="96" y="145"/>
                  <a:pt x="107" y="155"/>
                  <a:pt x="118" y="165"/>
                </a:cubicBezTo>
                <a:cubicBezTo>
                  <a:pt x="119" y="165"/>
                  <a:pt x="119" y="166"/>
                  <a:pt x="119" y="166"/>
                </a:cubicBezTo>
                <a:cubicBezTo>
                  <a:pt x="121" y="168"/>
                  <a:pt x="123" y="169"/>
                  <a:pt x="124" y="171"/>
                </a:cubicBezTo>
                <a:cubicBezTo>
                  <a:pt x="123" y="173"/>
                  <a:pt x="122" y="176"/>
                  <a:pt x="122" y="178"/>
                </a:cubicBezTo>
                <a:cubicBezTo>
                  <a:pt x="122" y="185"/>
                  <a:pt x="125" y="191"/>
                  <a:pt x="129" y="195"/>
                </a:cubicBezTo>
                <a:cubicBezTo>
                  <a:pt x="129" y="195"/>
                  <a:pt x="129" y="195"/>
                  <a:pt x="129" y="195"/>
                </a:cubicBezTo>
                <a:cubicBezTo>
                  <a:pt x="130" y="196"/>
                  <a:pt x="130" y="197"/>
                  <a:pt x="131" y="197"/>
                </a:cubicBezTo>
                <a:cubicBezTo>
                  <a:pt x="132" y="198"/>
                  <a:pt x="133" y="199"/>
                  <a:pt x="134" y="200"/>
                </a:cubicBezTo>
                <a:cubicBezTo>
                  <a:pt x="137" y="201"/>
                  <a:pt x="138" y="203"/>
                  <a:pt x="138" y="206"/>
                </a:cubicBezTo>
                <a:cubicBezTo>
                  <a:pt x="137" y="231"/>
                  <a:pt x="137" y="255"/>
                  <a:pt x="137" y="280"/>
                </a:cubicBezTo>
                <a:cubicBezTo>
                  <a:pt x="137" y="283"/>
                  <a:pt x="137" y="313"/>
                  <a:pt x="137" y="321"/>
                </a:cubicBezTo>
                <a:cubicBezTo>
                  <a:pt x="144" y="321"/>
                  <a:pt x="151" y="321"/>
                  <a:pt x="157" y="321"/>
                </a:cubicBezTo>
                <a:cubicBezTo>
                  <a:pt x="160" y="321"/>
                  <a:pt x="162" y="321"/>
                  <a:pt x="164" y="322"/>
                </a:cubicBezTo>
                <a:cubicBezTo>
                  <a:pt x="167" y="329"/>
                  <a:pt x="173" y="336"/>
                  <a:pt x="181" y="338"/>
                </a:cubicBezTo>
                <a:cubicBezTo>
                  <a:pt x="181" y="339"/>
                  <a:pt x="181" y="340"/>
                  <a:pt x="182" y="341"/>
                </a:cubicBezTo>
                <a:cubicBezTo>
                  <a:pt x="182" y="348"/>
                  <a:pt x="180" y="354"/>
                  <a:pt x="174" y="358"/>
                </a:cubicBezTo>
                <a:cubicBezTo>
                  <a:pt x="168" y="362"/>
                  <a:pt x="163" y="367"/>
                  <a:pt x="158" y="372"/>
                </a:cubicBezTo>
                <a:cubicBezTo>
                  <a:pt x="156" y="375"/>
                  <a:pt x="154" y="375"/>
                  <a:pt x="152" y="372"/>
                </a:cubicBezTo>
                <a:cubicBezTo>
                  <a:pt x="137" y="357"/>
                  <a:pt x="121" y="342"/>
                  <a:pt x="106" y="327"/>
                </a:cubicBezTo>
                <a:cubicBezTo>
                  <a:pt x="105" y="326"/>
                  <a:pt x="91" y="310"/>
                  <a:pt x="90" y="307"/>
                </a:cubicBezTo>
                <a:cubicBezTo>
                  <a:pt x="90" y="303"/>
                  <a:pt x="89" y="278"/>
                  <a:pt x="89" y="272"/>
                </a:cubicBezTo>
                <a:cubicBezTo>
                  <a:pt x="99" y="269"/>
                  <a:pt x="106" y="260"/>
                  <a:pt x="106" y="249"/>
                </a:cubicBezTo>
                <a:cubicBezTo>
                  <a:pt x="106" y="238"/>
                  <a:pt x="99" y="229"/>
                  <a:pt x="90" y="226"/>
                </a:cubicBezTo>
                <a:cubicBezTo>
                  <a:pt x="87" y="225"/>
                  <a:pt x="84" y="224"/>
                  <a:pt x="81" y="224"/>
                </a:cubicBezTo>
                <a:cubicBezTo>
                  <a:pt x="76" y="224"/>
                  <a:pt x="71" y="227"/>
                  <a:pt x="67" y="230"/>
                </a:cubicBezTo>
                <a:cubicBezTo>
                  <a:pt x="61" y="234"/>
                  <a:pt x="58" y="241"/>
                  <a:pt x="58" y="249"/>
                </a:cubicBezTo>
                <a:cubicBezTo>
                  <a:pt x="58" y="260"/>
                  <a:pt x="65" y="269"/>
                  <a:pt x="74" y="272"/>
                </a:cubicBezTo>
                <a:cubicBezTo>
                  <a:pt x="74" y="272"/>
                  <a:pt x="74" y="273"/>
                  <a:pt x="74" y="274"/>
                </a:cubicBezTo>
                <a:cubicBezTo>
                  <a:pt x="74" y="287"/>
                  <a:pt x="74" y="297"/>
                  <a:pt x="75" y="310"/>
                </a:cubicBezTo>
                <a:cubicBezTo>
                  <a:pt x="75" y="312"/>
                  <a:pt x="126" y="368"/>
                  <a:pt x="143" y="386"/>
                </a:cubicBezTo>
                <a:cubicBezTo>
                  <a:pt x="137" y="392"/>
                  <a:pt x="131" y="398"/>
                  <a:pt x="124" y="403"/>
                </a:cubicBezTo>
                <a:close/>
                <a:moveTo>
                  <a:pt x="146" y="167"/>
                </a:moveTo>
                <a:cubicBezTo>
                  <a:pt x="153" y="167"/>
                  <a:pt x="157" y="172"/>
                  <a:pt x="157" y="178"/>
                </a:cubicBezTo>
                <a:cubicBezTo>
                  <a:pt x="157" y="184"/>
                  <a:pt x="153" y="189"/>
                  <a:pt x="146" y="189"/>
                </a:cubicBezTo>
                <a:cubicBezTo>
                  <a:pt x="140" y="189"/>
                  <a:pt x="135" y="184"/>
                  <a:pt x="135" y="178"/>
                </a:cubicBezTo>
                <a:cubicBezTo>
                  <a:pt x="135" y="172"/>
                  <a:pt x="140" y="167"/>
                  <a:pt x="146" y="167"/>
                </a:cubicBezTo>
                <a:close/>
                <a:moveTo>
                  <a:pt x="198" y="314"/>
                </a:moveTo>
                <a:cubicBezTo>
                  <a:pt x="198" y="320"/>
                  <a:pt x="194" y="325"/>
                  <a:pt x="187" y="325"/>
                </a:cubicBezTo>
                <a:cubicBezTo>
                  <a:pt x="181" y="325"/>
                  <a:pt x="176" y="320"/>
                  <a:pt x="176" y="314"/>
                </a:cubicBezTo>
                <a:cubicBezTo>
                  <a:pt x="176" y="308"/>
                  <a:pt x="181" y="303"/>
                  <a:pt x="187" y="303"/>
                </a:cubicBezTo>
                <a:cubicBezTo>
                  <a:pt x="194" y="303"/>
                  <a:pt x="198" y="308"/>
                  <a:pt x="198" y="314"/>
                </a:cubicBezTo>
                <a:close/>
                <a:moveTo>
                  <a:pt x="82" y="238"/>
                </a:moveTo>
                <a:cubicBezTo>
                  <a:pt x="88" y="238"/>
                  <a:pt x="93" y="243"/>
                  <a:pt x="93" y="249"/>
                </a:cubicBezTo>
                <a:cubicBezTo>
                  <a:pt x="93" y="255"/>
                  <a:pt x="88" y="260"/>
                  <a:pt x="82" y="260"/>
                </a:cubicBezTo>
                <a:cubicBezTo>
                  <a:pt x="76" y="260"/>
                  <a:pt x="71" y="255"/>
                  <a:pt x="71" y="249"/>
                </a:cubicBezTo>
                <a:cubicBezTo>
                  <a:pt x="71" y="243"/>
                  <a:pt x="76" y="238"/>
                  <a:pt x="82" y="238"/>
                </a:cubicBezTo>
                <a:close/>
                <a:moveTo>
                  <a:pt x="224" y="379"/>
                </a:moveTo>
                <a:cubicBezTo>
                  <a:pt x="222" y="381"/>
                  <a:pt x="221" y="383"/>
                  <a:pt x="221" y="386"/>
                </a:cubicBezTo>
                <a:cubicBezTo>
                  <a:pt x="220" y="406"/>
                  <a:pt x="219" y="426"/>
                  <a:pt x="219" y="446"/>
                </a:cubicBezTo>
                <a:cubicBezTo>
                  <a:pt x="219" y="450"/>
                  <a:pt x="218" y="451"/>
                  <a:pt x="214" y="451"/>
                </a:cubicBezTo>
                <a:cubicBezTo>
                  <a:pt x="189" y="452"/>
                  <a:pt x="161" y="439"/>
                  <a:pt x="152" y="413"/>
                </a:cubicBezTo>
                <a:cubicBezTo>
                  <a:pt x="151" y="409"/>
                  <a:pt x="148" y="408"/>
                  <a:pt x="143" y="408"/>
                </a:cubicBezTo>
                <a:cubicBezTo>
                  <a:pt x="144" y="406"/>
                  <a:pt x="145" y="405"/>
                  <a:pt x="146" y="405"/>
                </a:cubicBezTo>
                <a:cubicBezTo>
                  <a:pt x="162" y="390"/>
                  <a:pt x="178" y="375"/>
                  <a:pt x="193" y="360"/>
                </a:cubicBezTo>
                <a:cubicBezTo>
                  <a:pt x="195" y="359"/>
                  <a:pt x="196" y="356"/>
                  <a:pt x="196" y="354"/>
                </a:cubicBezTo>
                <a:cubicBezTo>
                  <a:pt x="196" y="349"/>
                  <a:pt x="196" y="344"/>
                  <a:pt x="196" y="338"/>
                </a:cubicBezTo>
                <a:cubicBezTo>
                  <a:pt x="196" y="338"/>
                  <a:pt x="196" y="337"/>
                  <a:pt x="196" y="337"/>
                </a:cubicBezTo>
                <a:cubicBezTo>
                  <a:pt x="205" y="333"/>
                  <a:pt x="212" y="325"/>
                  <a:pt x="212" y="314"/>
                </a:cubicBezTo>
                <a:cubicBezTo>
                  <a:pt x="212" y="301"/>
                  <a:pt x="201" y="290"/>
                  <a:pt x="188" y="290"/>
                </a:cubicBezTo>
                <a:cubicBezTo>
                  <a:pt x="177" y="290"/>
                  <a:pt x="168" y="297"/>
                  <a:pt x="165" y="306"/>
                </a:cubicBezTo>
                <a:cubicBezTo>
                  <a:pt x="164" y="306"/>
                  <a:pt x="162" y="306"/>
                  <a:pt x="161" y="306"/>
                </a:cubicBezTo>
                <a:cubicBezTo>
                  <a:pt x="158" y="306"/>
                  <a:pt x="156" y="306"/>
                  <a:pt x="152" y="306"/>
                </a:cubicBezTo>
                <a:cubicBezTo>
                  <a:pt x="152" y="304"/>
                  <a:pt x="152" y="302"/>
                  <a:pt x="152" y="301"/>
                </a:cubicBezTo>
                <a:cubicBezTo>
                  <a:pt x="152" y="269"/>
                  <a:pt x="152" y="238"/>
                  <a:pt x="152" y="207"/>
                </a:cubicBezTo>
                <a:cubicBezTo>
                  <a:pt x="152" y="204"/>
                  <a:pt x="153" y="202"/>
                  <a:pt x="155" y="201"/>
                </a:cubicBezTo>
                <a:cubicBezTo>
                  <a:pt x="164" y="198"/>
                  <a:pt x="171" y="189"/>
                  <a:pt x="171" y="178"/>
                </a:cubicBezTo>
                <a:cubicBezTo>
                  <a:pt x="171" y="165"/>
                  <a:pt x="160" y="154"/>
                  <a:pt x="147" y="154"/>
                </a:cubicBezTo>
                <a:cubicBezTo>
                  <a:pt x="142" y="154"/>
                  <a:pt x="137" y="156"/>
                  <a:pt x="133" y="158"/>
                </a:cubicBezTo>
                <a:cubicBezTo>
                  <a:pt x="121" y="146"/>
                  <a:pt x="109" y="133"/>
                  <a:pt x="97" y="121"/>
                </a:cubicBezTo>
                <a:cubicBezTo>
                  <a:pt x="95" y="119"/>
                  <a:pt x="95" y="118"/>
                  <a:pt x="97" y="116"/>
                </a:cubicBezTo>
                <a:cubicBezTo>
                  <a:pt x="111" y="100"/>
                  <a:pt x="129" y="92"/>
                  <a:pt x="150" y="91"/>
                </a:cubicBezTo>
                <a:cubicBezTo>
                  <a:pt x="152" y="91"/>
                  <a:pt x="154" y="92"/>
                  <a:pt x="156" y="94"/>
                </a:cubicBezTo>
                <a:cubicBezTo>
                  <a:pt x="168" y="106"/>
                  <a:pt x="181" y="118"/>
                  <a:pt x="194" y="130"/>
                </a:cubicBezTo>
                <a:cubicBezTo>
                  <a:pt x="195" y="131"/>
                  <a:pt x="196" y="133"/>
                  <a:pt x="196" y="134"/>
                </a:cubicBezTo>
                <a:cubicBezTo>
                  <a:pt x="197" y="145"/>
                  <a:pt x="198" y="156"/>
                  <a:pt x="199" y="166"/>
                </a:cubicBezTo>
                <a:cubicBezTo>
                  <a:pt x="199" y="177"/>
                  <a:pt x="200" y="187"/>
                  <a:pt x="201" y="198"/>
                </a:cubicBezTo>
                <a:cubicBezTo>
                  <a:pt x="201" y="200"/>
                  <a:pt x="202" y="203"/>
                  <a:pt x="204" y="205"/>
                </a:cubicBezTo>
                <a:cubicBezTo>
                  <a:pt x="217" y="220"/>
                  <a:pt x="230" y="236"/>
                  <a:pt x="244" y="252"/>
                </a:cubicBezTo>
                <a:cubicBezTo>
                  <a:pt x="245" y="253"/>
                  <a:pt x="245" y="254"/>
                  <a:pt x="246" y="255"/>
                </a:cubicBezTo>
                <a:cubicBezTo>
                  <a:pt x="243" y="259"/>
                  <a:pt x="241" y="263"/>
                  <a:pt x="241" y="268"/>
                </a:cubicBezTo>
                <a:cubicBezTo>
                  <a:pt x="241" y="280"/>
                  <a:pt x="249" y="289"/>
                  <a:pt x="259" y="292"/>
                </a:cubicBezTo>
                <a:cubicBezTo>
                  <a:pt x="259" y="292"/>
                  <a:pt x="259" y="292"/>
                  <a:pt x="259" y="292"/>
                </a:cubicBezTo>
                <a:cubicBezTo>
                  <a:pt x="259" y="310"/>
                  <a:pt x="259" y="328"/>
                  <a:pt x="259" y="347"/>
                </a:cubicBezTo>
                <a:cubicBezTo>
                  <a:pt x="259" y="348"/>
                  <a:pt x="258" y="350"/>
                  <a:pt x="257" y="351"/>
                </a:cubicBezTo>
                <a:cubicBezTo>
                  <a:pt x="246" y="361"/>
                  <a:pt x="235" y="370"/>
                  <a:pt x="224" y="379"/>
                </a:cubicBezTo>
                <a:close/>
                <a:moveTo>
                  <a:pt x="276" y="268"/>
                </a:moveTo>
                <a:cubicBezTo>
                  <a:pt x="276" y="274"/>
                  <a:pt x="272" y="279"/>
                  <a:pt x="265" y="279"/>
                </a:cubicBezTo>
                <a:cubicBezTo>
                  <a:pt x="259" y="279"/>
                  <a:pt x="254" y="274"/>
                  <a:pt x="254" y="268"/>
                </a:cubicBezTo>
                <a:cubicBezTo>
                  <a:pt x="254" y="262"/>
                  <a:pt x="259" y="257"/>
                  <a:pt x="265" y="257"/>
                </a:cubicBezTo>
                <a:cubicBezTo>
                  <a:pt x="272" y="257"/>
                  <a:pt x="276" y="262"/>
                  <a:pt x="276" y="268"/>
                </a:cubicBezTo>
                <a:close/>
                <a:moveTo>
                  <a:pt x="310" y="473"/>
                </a:moveTo>
                <a:cubicBezTo>
                  <a:pt x="293" y="475"/>
                  <a:pt x="276" y="475"/>
                  <a:pt x="260" y="468"/>
                </a:cubicBezTo>
                <a:cubicBezTo>
                  <a:pt x="252" y="465"/>
                  <a:pt x="244" y="460"/>
                  <a:pt x="237" y="455"/>
                </a:cubicBezTo>
                <a:cubicBezTo>
                  <a:pt x="235" y="454"/>
                  <a:pt x="234" y="452"/>
                  <a:pt x="234" y="450"/>
                </a:cubicBezTo>
                <a:cubicBezTo>
                  <a:pt x="234" y="431"/>
                  <a:pt x="235" y="412"/>
                  <a:pt x="235" y="393"/>
                </a:cubicBezTo>
                <a:cubicBezTo>
                  <a:pt x="235" y="392"/>
                  <a:pt x="236" y="389"/>
                  <a:pt x="237" y="388"/>
                </a:cubicBezTo>
                <a:cubicBezTo>
                  <a:pt x="244" y="381"/>
                  <a:pt x="252" y="375"/>
                  <a:pt x="260" y="368"/>
                </a:cubicBezTo>
                <a:cubicBezTo>
                  <a:pt x="260" y="371"/>
                  <a:pt x="261" y="373"/>
                  <a:pt x="261" y="374"/>
                </a:cubicBezTo>
                <a:cubicBezTo>
                  <a:pt x="261" y="385"/>
                  <a:pt x="261" y="396"/>
                  <a:pt x="261" y="407"/>
                </a:cubicBezTo>
                <a:cubicBezTo>
                  <a:pt x="261" y="411"/>
                  <a:pt x="263" y="414"/>
                  <a:pt x="265" y="417"/>
                </a:cubicBezTo>
                <a:cubicBezTo>
                  <a:pt x="282" y="434"/>
                  <a:pt x="299" y="451"/>
                  <a:pt x="316" y="469"/>
                </a:cubicBezTo>
                <a:cubicBezTo>
                  <a:pt x="316" y="469"/>
                  <a:pt x="317" y="470"/>
                  <a:pt x="318" y="471"/>
                </a:cubicBezTo>
                <a:cubicBezTo>
                  <a:pt x="315" y="472"/>
                  <a:pt x="312" y="473"/>
                  <a:pt x="310" y="473"/>
                </a:cubicBezTo>
                <a:close/>
                <a:moveTo>
                  <a:pt x="333" y="357"/>
                </a:moveTo>
                <a:cubicBezTo>
                  <a:pt x="340" y="357"/>
                  <a:pt x="344" y="362"/>
                  <a:pt x="344" y="368"/>
                </a:cubicBezTo>
                <a:cubicBezTo>
                  <a:pt x="344" y="374"/>
                  <a:pt x="340" y="379"/>
                  <a:pt x="333" y="379"/>
                </a:cubicBezTo>
                <a:cubicBezTo>
                  <a:pt x="327" y="379"/>
                  <a:pt x="322" y="374"/>
                  <a:pt x="322" y="368"/>
                </a:cubicBezTo>
                <a:cubicBezTo>
                  <a:pt x="322" y="362"/>
                  <a:pt x="327" y="357"/>
                  <a:pt x="333" y="357"/>
                </a:cubicBezTo>
                <a:close/>
                <a:moveTo>
                  <a:pt x="342" y="455"/>
                </a:moveTo>
                <a:cubicBezTo>
                  <a:pt x="342" y="434"/>
                  <a:pt x="342" y="414"/>
                  <a:pt x="342" y="393"/>
                </a:cubicBezTo>
                <a:cubicBezTo>
                  <a:pt x="342" y="392"/>
                  <a:pt x="342" y="391"/>
                  <a:pt x="343" y="390"/>
                </a:cubicBezTo>
                <a:cubicBezTo>
                  <a:pt x="352" y="387"/>
                  <a:pt x="358" y="378"/>
                  <a:pt x="358" y="368"/>
                </a:cubicBezTo>
                <a:cubicBezTo>
                  <a:pt x="358" y="355"/>
                  <a:pt x="347" y="344"/>
                  <a:pt x="334" y="344"/>
                </a:cubicBezTo>
                <a:cubicBezTo>
                  <a:pt x="320" y="344"/>
                  <a:pt x="309" y="355"/>
                  <a:pt x="309" y="368"/>
                </a:cubicBezTo>
                <a:cubicBezTo>
                  <a:pt x="309" y="379"/>
                  <a:pt x="317" y="388"/>
                  <a:pt x="327" y="391"/>
                </a:cubicBezTo>
                <a:cubicBezTo>
                  <a:pt x="327" y="393"/>
                  <a:pt x="328" y="395"/>
                  <a:pt x="327" y="397"/>
                </a:cubicBezTo>
                <a:cubicBezTo>
                  <a:pt x="327" y="415"/>
                  <a:pt x="327" y="434"/>
                  <a:pt x="327" y="452"/>
                </a:cubicBezTo>
                <a:cubicBezTo>
                  <a:pt x="327" y="454"/>
                  <a:pt x="327" y="455"/>
                  <a:pt x="327" y="458"/>
                </a:cubicBezTo>
                <a:cubicBezTo>
                  <a:pt x="325" y="457"/>
                  <a:pt x="324" y="456"/>
                  <a:pt x="324" y="455"/>
                </a:cubicBezTo>
                <a:cubicBezTo>
                  <a:pt x="308" y="440"/>
                  <a:pt x="293" y="424"/>
                  <a:pt x="278" y="409"/>
                </a:cubicBezTo>
                <a:cubicBezTo>
                  <a:pt x="277" y="407"/>
                  <a:pt x="276" y="405"/>
                  <a:pt x="276" y="404"/>
                </a:cubicBezTo>
                <a:cubicBezTo>
                  <a:pt x="276" y="367"/>
                  <a:pt x="275" y="331"/>
                  <a:pt x="274" y="294"/>
                </a:cubicBezTo>
                <a:cubicBezTo>
                  <a:pt x="274" y="293"/>
                  <a:pt x="274" y="292"/>
                  <a:pt x="275" y="291"/>
                </a:cubicBezTo>
                <a:cubicBezTo>
                  <a:pt x="283" y="287"/>
                  <a:pt x="290" y="279"/>
                  <a:pt x="290" y="268"/>
                </a:cubicBezTo>
                <a:cubicBezTo>
                  <a:pt x="290" y="255"/>
                  <a:pt x="279" y="244"/>
                  <a:pt x="266" y="244"/>
                </a:cubicBezTo>
                <a:cubicBezTo>
                  <a:pt x="263" y="244"/>
                  <a:pt x="261" y="245"/>
                  <a:pt x="259" y="245"/>
                </a:cubicBezTo>
                <a:cubicBezTo>
                  <a:pt x="258" y="245"/>
                  <a:pt x="257" y="244"/>
                  <a:pt x="255" y="242"/>
                </a:cubicBezTo>
                <a:cubicBezTo>
                  <a:pt x="243" y="228"/>
                  <a:pt x="230" y="213"/>
                  <a:pt x="217" y="198"/>
                </a:cubicBezTo>
                <a:cubicBezTo>
                  <a:pt x="216" y="197"/>
                  <a:pt x="216" y="195"/>
                  <a:pt x="216" y="194"/>
                </a:cubicBezTo>
                <a:cubicBezTo>
                  <a:pt x="215" y="185"/>
                  <a:pt x="214" y="175"/>
                  <a:pt x="213" y="166"/>
                </a:cubicBezTo>
                <a:cubicBezTo>
                  <a:pt x="212" y="153"/>
                  <a:pt x="211" y="141"/>
                  <a:pt x="210" y="128"/>
                </a:cubicBezTo>
                <a:cubicBezTo>
                  <a:pt x="210" y="126"/>
                  <a:pt x="209" y="124"/>
                  <a:pt x="208" y="123"/>
                </a:cubicBezTo>
                <a:cubicBezTo>
                  <a:pt x="195" y="110"/>
                  <a:pt x="182" y="98"/>
                  <a:pt x="169" y="85"/>
                </a:cubicBezTo>
                <a:cubicBezTo>
                  <a:pt x="168" y="85"/>
                  <a:pt x="168" y="84"/>
                  <a:pt x="167" y="83"/>
                </a:cubicBezTo>
                <a:cubicBezTo>
                  <a:pt x="174" y="77"/>
                  <a:pt x="181" y="71"/>
                  <a:pt x="188" y="66"/>
                </a:cubicBezTo>
                <a:cubicBezTo>
                  <a:pt x="203" y="57"/>
                  <a:pt x="219" y="50"/>
                  <a:pt x="236" y="46"/>
                </a:cubicBezTo>
                <a:cubicBezTo>
                  <a:pt x="248" y="43"/>
                  <a:pt x="248" y="43"/>
                  <a:pt x="248" y="55"/>
                </a:cubicBezTo>
                <a:cubicBezTo>
                  <a:pt x="248" y="65"/>
                  <a:pt x="248" y="74"/>
                  <a:pt x="248" y="83"/>
                </a:cubicBezTo>
                <a:cubicBezTo>
                  <a:pt x="248" y="85"/>
                  <a:pt x="247" y="87"/>
                  <a:pt x="246" y="89"/>
                </a:cubicBezTo>
                <a:cubicBezTo>
                  <a:pt x="238" y="93"/>
                  <a:pt x="233" y="101"/>
                  <a:pt x="233" y="110"/>
                </a:cubicBezTo>
                <a:cubicBezTo>
                  <a:pt x="233" y="124"/>
                  <a:pt x="244" y="135"/>
                  <a:pt x="257" y="135"/>
                </a:cubicBezTo>
                <a:cubicBezTo>
                  <a:pt x="260" y="135"/>
                  <a:pt x="263" y="134"/>
                  <a:pt x="266" y="133"/>
                </a:cubicBezTo>
                <a:cubicBezTo>
                  <a:pt x="274" y="140"/>
                  <a:pt x="281" y="147"/>
                  <a:pt x="288" y="155"/>
                </a:cubicBezTo>
                <a:cubicBezTo>
                  <a:pt x="289" y="156"/>
                  <a:pt x="289" y="159"/>
                  <a:pt x="289" y="162"/>
                </a:cubicBezTo>
                <a:cubicBezTo>
                  <a:pt x="289" y="190"/>
                  <a:pt x="289" y="218"/>
                  <a:pt x="290" y="246"/>
                </a:cubicBezTo>
                <a:cubicBezTo>
                  <a:pt x="290" y="248"/>
                  <a:pt x="291" y="251"/>
                  <a:pt x="292" y="253"/>
                </a:cubicBezTo>
                <a:cubicBezTo>
                  <a:pt x="318" y="277"/>
                  <a:pt x="344" y="300"/>
                  <a:pt x="369" y="324"/>
                </a:cubicBezTo>
                <a:cubicBezTo>
                  <a:pt x="370" y="326"/>
                  <a:pt x="372" y="328"/>
                  <a:pt x="372" y="330"/>
                </a:cubicBezTo>
                <a:cubicBezTo>
                  <a:pt x="372" y="363"/>
                  <a:pt x="372" y="397"/>
                  <a:pt x="372" y="431"/>
                </a:cubicBezTo>
                <a:cubicBezTo>
                  <a:pt x="372" y="433"/>
                  <a:pt x="370" y="436"/>
                  <a:pt x="369" y="437"/>
                </a:cubicBezTo>
                <a:cubicBezTo>
                  <a:pt x="360" y="445"/>
                  <a:pt x="352" y="452"/>
                  <a:pt x="343" y="460"/>
                </a:cubicBezTo>
                <a:cubicBezTo>
                  <a:pt x="343" y="458"/>
                  <a:pt x="342" y="457"/>
                  <a:pt x="342" y="455"/>
                </a:cubicBezTo>
                <a:close/>
                <a:moveTo>
                  <a:pt x="538" y="594"/>
                </a:moveTo>
                <a:cubicBezTo>
                  <a:pt x="537" y="602"/>
                  <a:pt x="530" y="606"/>
                  <a:pt x="522" y="602"/>
                </a:cubicBezTo>
                <a:cubicBezTo>
                  <a:pt x="513" y="598"/>
                  <a:pt x="507" y="591"/>
                  <a:pt x="502" y="584"/>
                </a:cubicBezTo>
                <a:cubicBezTo>
                  <a:pt x="482" y="560"/>
                  <a:pt x="463" y="536"/>
                  <a:pt x="444" y="512"/>
                </a:cubicBezTo>
                <a:cubicBezTo>
                  <a:pt x="442" y="510"/>
                  <a:pt x="440" y="510"/>
                  <a:pt x="438" y="511"/>
                </a:cubicBezTo>
                <a:cubicBezTo>
                  <a:pt x="402" y="518"/>
                  <a:pt x="372" y="508"/>
                  <a:pt x="348" y="482"/>
                </a:cubicBezTo>
                <a:cubicBezTo>
                  <a:pt x="345" y="479"/>
                  <a:pt x="346" y="478"/>
                  <a:pt x="348" y="475"/>
                </a:cubicBezTo>
                <a:cubicBezTo>
                  <a:pt x="375" y="452"/>
                  <a:pt x="401" y="429"/>
                  <a:pt x="427" y="406"/>
                </a:cubicBezTo>
                <a:cubicBezTo>
                  <a:pt x="430" y="403"/>
                  <a:pt x="431" y="401"/>
                  <a:pt x="431" y="397"/>
                </a:cubicBezTo>
                <a:cubicBezTo>
                  <a:pt x="431" y="372"/>
                  <a:pt x="431" y="348"/>
                  <a:pt x="431" y="323"/>
                </a:cubicBezTo>
                <a:cubicBezTo>
                  <a:pt x="431" y="319"/>
                  <a:pt x="432" y="316"/>
                  <a:pt x="435" y="313"/>
                </a:cubicBezTo>
                <a:cubicBezTo>
                  <a:pt x="448" y="302"/>
                  <a:pt x="461" y="291"/>
                  <a:pt x="473" y="280"/>
                </a:cubicBezTo>
                <a:cubicBezTo>
                  <a:pt x="476" y="277"/>
                  <a:pt x="477" y="275"/>
                  <a:pt x="477" y="272"/>
                </a:cubicBezTo>
                <a:cubicBezTo>
                  <a:pt x="477" y="253"/>
                  <a:pt x="477" y="234"/>
                  <a:pt x="477" y="215"/>
                </a:cubicBezTo>
                <a:cubicBezTo>
                  <a:pt x="477" y="213"/>
                  <a:pt x="477" y="212"/>
                  <a:pt x="477" y="210"/>
                </a:cubicBezTo>
                <a:cubicBezTo>
                  <a:pt x="487" y="207"/>
                  <a:pt x="494" y="198"/>
                  <a:pt x="494" y="187"/>
                </a:cubicBezTo>
                <a:cubicBezTo>
                  <a:pt x="494" y="174"/>
                  <a:pt x="483" y="163"/>
                  <a:pt x="470" y="163"/>
                </a:cubicBezTo>
                <a:cubicBezTo>
                  <a:pt x="456" y="163"/>
                  <a:pt x="445" y="174"/>
                  <a:pt x="445" y="187"/>
                </a:cubicBezTo>
                <a:cubicBezTo>
                  <a:pt x="445" y="198"/>
                  <a:pt x="452" y="207"/>
                  <a:pt x="462" y="210"/>
                </a:cubicBezTo>
                <a:cubicBezTo>
                  <a:pt x="462" y="211"/>
                  <a:pt x="462" y="211"/>
                  <a:pt x="462" y="212"/>
                </a:cubicBezTo>
                <a:cubicBezTo>
                  <a:pt x="462" y="230"/>
                  <a:pt x="462" y="248"/>
                  <a:pt x="462" y="266"/>
                </a:cubicBezTo>
                <a:cubicBezTo>
                  <a:pt x="462" y="268"/>
                  <a:pt x="461" y="271"/>
                  <a:pt x="459" y="272"/>
                </a:cubicBezTo>
                <a:cubicBezTo>
                  <a:pt x="451" y="280"/>
                  <a:pt x="442" y="287"/>
                  <a:pt x="434" y="295"/>
                </a:cubicBezTo>
                <a:cubicBezTo>
                  <a:pt x="433" y="295"/>
                  <a:pt x="433" y="295"/>
                  <a:pt x="431" y="296"/>
                </a:cubicBezTo>
                <a:cubicBezTo>
                  <a:pt x="431" y="294"/>
                  <a:pt x="431" y="292"/>
                  <a:pt x="431" y="291"/>
                </a:cubicBezTo>
                <a:cubicBezTo>
                  <a:pt x="431" y="229"/>
                  <a:pt x="431" y="166"/>
                  <a:pt x="431" y="104"/>
                </a:cubicBezTo>
                <a:cubicBezTo>
                  <a:pt x="431" y="99"/>
                  <a:pt x="432" y="97"/>
                  <a:pt x="436" y="94"/>
                </a:cubicBezTo>
                <a:cubicBezTo>
                  <a:pt x="446" y="88"/>
                  <a:pt x="455" y="81"/>
                  <a:pt x="465" y="74"/>
                </a:cubicBezTo>
                <a:cubicBezTo>
                  <a:pt x="466" y="73"/>
                  <a:pt x="467" y="70"/>
                  <a:pt x="467" y="68"/>
                </a:cubicBezTo>
                <a:cubicBezTo>
                  <a:pt x="468" y="57"/>
                  <a:pt x="469" y="45"/>
                  <a:pt x="469" y="34"/>
                </a:cubicBezTo>
                <a:cubicBezTo>
                  <a:pt x="469" y="33"/>
                  <a:pt x="469" y="32"/>
                  <a:pt x="470" y="30"/>
                </a:cubicBezTo>
                <a:cubicBezTo>
                  <a:pt x="483" y="32"/>
                  <a:pt x="495" y="34"/>
                  <a:pt x="509" y="36"/>
                </a:cubicBezTo>
                <a:cubicBezTo>
                  <a:pt x="509" y="39"/>
                  <a:pt x="509" y="41"/>
                  <a:pt x="509" y="43"/>
                </a:cubicBezTo>
                <a:cubicBezTo>
                  <a:pt x="508" y="73"/>
                  <a:pt x="507" y="102"/>
                  <a:pt x="507" y="131"/>
                </a:cubicBezTo>
                <a:cubicBezTo>
                  <a:pt x="506" y="135"/>
                  <a:pt x="508" y="138"/>
                  <a:pt x="510" y="140"/>
                </a:cubicBezTo>
                <a:cubicBezTo>
                  <a:pt x="516" y="145"/>
                  <a:pt x="523" y="150"/>
                  <a:pt x="529" y="155"/>
                </a:cubicBezTo>
                <a:cubicBezTo>
                  <a:pt x="530" y="156"/>
                  <a:pt x="530" y="157"/>
                  <a:pt x="531" y="158"/>
                </a:cubicBezTo>
                <a:cubicBezTo>
                  <a:pt x="530" y="161"/>
                  <a:pt x="529" y="164"/>
                  <a:pt x="529" y="168"/>
                </a:cubicBezTo>
                <a:cubicBezTo>
                  <a:pt x="529" y="179"/>
                  <a:pt x="536" y="188"/>
                  <a:pt x="546" y="191"/>
                </a:cubicBezTo>
                <a:cubicBezTo>
                  <a:pt x="546" y="191"/>
                  <a:pt x="546" y="192"/>
                  <a:pt x="546" y="192"/>
                </a:cubicBezTo>
                <a:cubicBezTo>
                  <a:pt x="546" y="208"/>
                  <a:pt x="546" y="223"/>
                  <a:pt x="546" y="238"/>
                </a:cubicBezTo>
                <a:cubicBezTo>
                  <a:pt x="546" y="241"/>
                  <a:pt x="545" y="243"/>
                  <a:pt x="543" y="244"/>
                </a:cubicBezTo>
                <a:cubicBezTo>
                  <a:pt x="530" y="252"/>
                  <a:pt x="518" y="260"/>
                  <a:pt x="505" y="267"/>
                </a:cubicBezTo>
                <a:cubicBezTo>
                  <a:pt x="502" y="269"/>
                  <a:pt x="501" y="271"/>
                  <a:pt x="501" y="275"/>
                </a:cubicBezTo>
                <a:cubicBezTo>
                  <a:pt x="501" y="316"/>
                  <a:pt x="501" y="356"/>
                  <a:pt x="501" y="396"/>
                </a:cubicBezTo>
                <a:cubicBezTo>
                  <a:pt x="501" y="400"/>
                  <a:pt x="500" y="402"/>
                  <a:pt x="496" y="404"/>
                </a:cubicBezTo>
                <a:cubicBezTo>
                  <a:pt x="487" y="409"/>
                  <a:pt x="479" y="414"/>
                  <a:pt x="470" y="419"/>
                </a:cubicBezTo>
                <a:cubicBezTo>
                  <a:pt x="469" y="420"/>
                  <a:pt x="467" y="423"/>
                  <a:pt x="467" y="425"/>
                </a:cubicBezTo>
                <a:cubicBezTo>
                  <a:pt x="467" y="449"/>
                  <a:pt x="467" y="473"/>
                  <a:pt x="467" y="498"/>
                </a:cubicBezTo>
                <a:cubicBezTo>
                  <a:pt x="467" y="499"/>
                  <a:pt x="468" y="501"/>
                  <a:pt x="469" y="503"/>
                </a:cubicBezTo>
                <a:cubicBezTo>
                  <a:pt x="470" y="505"/>
                  <a:pt x="471" y="506"/>
                  <a:pt x="473" y="507"/>
                </a:cubicBezTo>
                <a:cubicBezTo>
                  <a:pt x="476" y="511"/>
                  <a:pt x="479" y="514"/>
                  <a:pt x="480" y="518"/>
                </a:cubicBezTo>
                <a:cubicBezTo>
                  <a:pt x="480" y="520"/>
                  <a:pt x="479" y="522"/>
                  <a:pt x="479" y="524"/>
                </a:cubicBezTo>
                <a:cubicBezTo>
                  <a:pt x="479" y="529"/>
                  <a:pt x="481" y="533"/>
                  <a:pt x="483" y="537"/>
                </a:cubicBezTo>
                <a:cubicBezTo>
                  <a:pt x="485" y="540"/>
                  <a:pt x="488" y="543"/>
                  <a:pt x="492" y="545"/>
                </a:cubicBezTo>
                <a:cubicBezTo>
                  <a:pt x="492" y="545"/>
                  <a:pt x="492" y="545"/>
                  <a:pt x="492" y="545"/>
                </a:cubicBezTo>
                <a:cubicBezTo>
                  <a:pt x="492" y="545"/>
                  <a:pt x="492" y="545"/>
                  <a:pt x="492" y="545"/>
                </a:cubicBezTo>
                <a:cubicBezTo>
                  <a:pt x="496" y="547"/>
                  <a:pt x="499" y="548"/>
                  <a:pt x="504" y="548"/>
                </a:cubicBezTo>
                <a:cubicBezTo>
                  <a:pt x="505" y="548"/>
                  <a:pt x="506" y="548"/>
                  <a:pt x="507" y="548"/>
                </a:cubicBezTo>
                <a:cubicBezTo>
                  <a:pt x="509" y="548"/>
                  <a:pt x="510" y="550"/>
                  <a:pt x="512" y="551"/>
                </a:cubicBezTo>
                <a:cubicBezTo>
                  <a:pt x="519" y="560"/>
                  <a:pt x="526" y="568"/>
                  <a:pt x="533" y="576"/>
                </a:cubicBezTo>
                <a:cubicBezTo>
                  <a:pt x="538" y="581"/>
                  <a:pt x="539" y="587"/>
                  <a:pt x="538" y="594"/>
                </a:cubicBezTo>
                <a:close/>
                <a:moveTo>
                  <a:pt x="470" y="176"/>
                </a:moveTo>
                <a:cubicBezTo>
                  <a:pt x="476" y="176"/>
                  <a:pt x="481" y="181"/>
                  <a:pt x="481" y="187"/>
                </a:cubicBezTo>
                <a:cubicBezTo>
                  <a:pt x="481" y="193"/>
                  <a:pt x="476" y="198"/>
                  <a:pt x="470" y="198"/>
                </a:cubicBezTo>
                <a:cubicBezTo>
                  <a:pt x="463" y="198"/>
                  <a:pt x="459" y="193"/>
                  <a:pt x="459" y="187"/>
                </a:cubicBezTo>
                <a:cubicBezTo>
                  <a:pt x="459" y="181"/>
                  <a:pt x="463" y="176"/>
                  <a:pt x="470" y="176"/>
                </a:cubicBezTo>
                <a:close/>
                <a:moveTo>
                  <a:pt x="514" y="524"/>
                </a:moveTo>
                <a:cubicBezTo>
                  <a:pt x="514" y="530"/>
                  <a:pt x="510" y="535"/>
                  <a:pt x="503" y="535"/>
                </a:cubicBezTo>
                <a:cubicBezTo>
                  <a:pt x="497" y="535"/>
                  <a:pt x="492" y="530"/>
                  <a:pt x="492" y="524"/>
                </a:cubicBezTo>
                <a:cubicBezTo>
                  <a:pt x="492" y="518"/>
                  <a:pt x="497" y="513"/>
                  <a:pt x="503" y="513"/>
                </a:cubicBezTo>
                <a:cubicBezTo>
                  <a:pt x="510" y="513"/>
                  <a:pt x="514" y="518"/>
                  <a:pt x="514" y="524"/>
                </a:cubicBezTo>
                <a:close/>
                <a:moveTo>
                  <a:pt x="667" y="512"/>
                </a:moveTo>
                <a:cubicBezTo>
                  <a:pt x="652" y="532"/>
                  <a:pt x="632" y="547"/>
                  <a:pt x="609" y="557"/>
                </a:cubicBezTo>
                <a:cubicBezTo>
                  <a:pt x="589" y="564"/>
                  <a:pt x="568" y="567"/>
                  <a:pt x="547" y="567"/>
                </a:cubicBezTo>
                <a:cubicBezTo>
                  <a:pt x="546" y="567"/>
                  <a:pt x="544" y="565"/>
                  <a:pt x="543" y="564"/>
                </a:cubicBezTo>
                <a:cubicBezTo>
                  <a:pt x="536" y="557"/>
                  <a:pt x="529" y="549"/>
                  <a:pt x="523" y="541"/>
                </a:cubicBezTo>
                <a:cubicBezTo>
                  <a:pt x="522" y="541"/>
                  <a:pt x="522" y="540"/>
                  <a:pt x="522" y="540"/>
                </a:cubicBezTo>
                <a:cubicBezTo>
                  <a:pt x="526" y="535"/>
                  <a:pt x="528" y="530"/>
                  <a:pt x="528" y="524"/>
                </a:cubicBezTo>
                <a:cubicBezTo>
                  <a:pt x="528" y="522"/>
                  <a:pt x="528" y="520"/>
                  <a:pt x="527" y="519"/>
                </a:cubicBezTo>
                <a:cubicBezTo>
                  <a:pt x="540" y="508"/>
                  <a:pt x="552" y="497"/>
                  <a:pt x="565" y="487"/>
                </a:cubicBezTo>
                <a:cubicBezTo>
                  <a:pt x="567" y="485"/>
                  <a:pt x="569" y="485"/>
                  <a:pt x="571" y="485"/>
                </a:cubicBezTo>
                <a:cubicBezTo>
                  <a:pt x="607" y="484"/>
                  <a:pt x="643" y="483"/>
                  <a:pt x="680" y="483"/>
                </a:cubicBezTo>
                <a:cubicBezTo>
                  <a:pt x="680" y="483"/>
                  <a:pt x="681" y="483"/>
                  <a:pt x="684" y="483"/>
                </a:cubicBezTo>
                <a:cubicBezTo>
                  <a:pt x="678" y="493"/>
                  <a:pt x="673" y="503"/>
                  <a:pt x="667" y="512"/>
                </a:cubicBezTo>
                <a:close/>
                <a:moveTo>
                  <a:pt x="565" y="343"/>
                </a:moveTo>
                <a:cubicBezTo>
                  <a:pt x="572" y="343"/>
                  <a:pt x="576" y="348"/>
                  <a:pt x="576" y="354"/>
                </a:cubicBezTo>
                <a:cubicBezTo>
                  <a:pt x="576" y="360"/>
                  <a:pt x="572" y="365"/>
                  <a:pt x="565" y="365"/>
                </a:cubicBezTo>
                <a:cubicBezTo>
                  <a:pt x="559" y="365"/>
                  <a:pt x="554" y="360"/>
                  <a:pt x="554" y="354"/>
                </a:cubicBezTo>
                <a:cubicBezTo>
                  <a:pt x="554" y="348"/>
                  <a:pt x="559" y="343"/>
                  <a:pt x="565" y="343"/>
                </a:cubicBezTo>
                <a:close/>
                <a:moveTo>
                  <a:pt x="690" y="462"/>
                </a:moveTo>
                <a:cubicBezTo>
                  <a:pt x="689" y="466"/>
                  <a:pt x="688" y="468"/>
                  <a:pt x="683" y="468"/>
                </a:cubicBezTo>
                <a:cubicBezTo>
                  <a:pt x="655" y="468"/>
                  <a:pt x="627" y="469"/>
                  <a:pt x="599" y="469"/>
                </a:cubicBezTo>
                <a:cubicBezTo>
                  <a:pt x="592" y="469"/>
                  <a:pt x="584" y="470"/>
                  <a:pt x="576" y="470"/>
                </a:cubicBezTo>
                <a:cubicBezTo>
                  <a:pt x="573" y="470"/>
                  <a:pt x="572" y="469"/>
                  <a:pt x="572" y="466"/>
                </a:cubicBezTo>
                <a:cubicBezTo>
                  <a:pt x="571" y="462"/>
                  <a:pt x="572" y="429"/>
                  <a:pt x="573" y="427"/>
                </a:cubicBezTo>
                <a:cubicBezTo>
                  <a:pt x="585" y="409"/>
                  <a:pt x="605" y="386"/>
                  <a:pt x="618" y="369"/>
                </a:cubicBezTo>
                <a:cubicBezTo>
                  <a:pt x="620" y="367"/>
                  <a:pt x="621" y="364"/>
                  <a:pt x="621" y="362"/>
                </a:cubicBezTo>
                <a:cubicBezTo>
                  <a:pt x="621" y="355"/>
                  <a:pt x="621" y="347"/>
                  <a:pt x="621" y="340"/>
                </a:cubicBezTo>
                <a:cubicBezTo>
                  <a:pt x="621" y="340"/>
                  <a:pt x="621" y="340"/>
                  <a:pt x="621" y="339"/>
                </a:cubicBezTo>
                <a:cubicBezTo>
                  <a:pt x="631" y="337"/>
                  <a:pt x="639" y="327"/>
                  <a:pt x="639" y="316"/>
                </a:cubicBezTo>
                <a:cubicBezTo>
                  <a:pt x="639" y="304"/>
                  <a:pt x="630" y="294"/>
                  <a:pt x="618" y="292"/>
                </a:cubicBezTo>
                <a:cubicBezTo>
                  <a:pt x="617" y="292"/>
                  <a:pt x="615" y="291"/>
                  <a:pt x="613" y="292"/>
                </a:cubicBezTo>
                <a:cubicBezTo>
                  <a:pt x="604" y="292"/>
                  <a:pt x="598" y="296"/>
                  <a:pt x="594" y="303"/>
                </a:cubicBezTo>
                <a:cubicBezTo>
                  <a:pt x="592" y="307"/>
                  <a:pt x="590" y="311"/>
                  <a:pt x="590" y="316"/>
                </a:cubicBezTo>
                <a:cubicBezTo>
                  <a:pt x="590" y="326"/>
                  <a:pt x="597" y="335"/>
                  <a:pt x="606" y="339"/>
                </a:cubicBezTo>
                <a:cubicBezTo>
                  <a:pt x="606" y="339"/>
                  <a:pt x="606" y="339"/>
                  <a:pt x="606" y="339"/>
                </a:cubicBezTo>
                <a:cubicBezTo>
                  <a:pt x="606" y="339"/>
                  <a:pt x="606" y="340"/>
                  <a:pt x="606" y="340"/>
                </a:cubicBezTo>
                <a:cubicBezTo>
                  <a:pt x="606" y="361"/>
                  <a:pt x="606" y="361"/>
                  <a:pt x="592" y="379"/>
                </a:cubicBezTo>
                <a:cubicBezTo>
                  <a:pt x="587" y="386"/>
                  <a:pt x="581" y="393"/>
                  <a:pt x="576" y="401"/>
                </a:cubicBezTo>
                <a:cubicBezTo>
                  <a:pt x="575" y="402"/>
                  <a:pt x="574" y="403"/>
                  <a:pt x="572" y="405"/>
                </a:cubicBezTo>
                <a:cubicBezTo>
                  <a:pt x="572" y="402"/>
                  <a:pt x="572" y="401"/>
                  <a:pt x="572" y="400"/>
                </a:cubicBezTo>
                <a:cubicBezTo>
                  <a:pt x="572" y="396"/>
                  <a:pt x="572" y="391"/>
                  <a:pt x="572" y="387"/>
                </a:cubicBezTo>
                <a:cubicBezTo>
                  <a:pt x="571" y="383"/>
                  <a:pt x="572" y="380"/>
                  <a:pt x="573" y="377"/>
                </a:cubicBezTo>
                <a:cubicBezTo>
                  <a:pt x="583" y="374"/>
                  <a:pt x="590" y="365"/>
                  <a:pt x="590" y="354"/>
                </a:cubicBezTo>
                <a:cubicBezTo>
                  <a:pt x="590" y="341"/>
                  <a:pt x="579" y="330"/>
                  <a:pt x="566" y="330"/>
                </a:cubicBezTo>
                <a:cubicBezTo>
                  <a:pt x="552" y="330"/>
                  <a:pt x="541" y="341"/>
                  <a:pt x="541" y="354"/>
                </a:cubicBezTo>
                <a:cubicBezTo>
                  <a:pt x="541" y="364"/>
                  <a:pt x="548" y="373"/>
                  <a:pt x="557" y="376"/>
                </a:cubicBezTo>
                <a:cubicBezTo>
                  <a:pt x="557" y="378"/>
                  <a:pt x="557" y="379"/>
                  <a:pt x="557" y="381"/>
                </a:cubicBezTo>
                <a:cubicBezTo>
                  <a:pt x="557" y="402"/>
                  <a:pt x="557" y="424"/>
                  <a:pt x="557" y="446"/>
                </a:cubicBezTo>
                <a:cubicBezTo>
                  <a:pt x="557" y="448"/>
                  <a:pt x="557" y="471"/>
                  <a:pt x="558" y="472"/>
                </a:cubicBezTo>
                <a:cubicBezTo>
                  <a:pt x="558" y="475"/>
                  <a:pt x="536" y="494"/>
                  <a:pt x="520" y="506"/>
                </a:cubicBezTo>
                <a:cubicBezTo>
                  <a:pt x="516" y="502"/>
                  <a:pt x="510" y="500"/>
                  <a:pt x="504" y="500"/>
                </a:cubicBezTo>
                <a:cubicBezTo>
                  <a:pt x="498" y="500"/>
                  <a:pt x="494" y="501"/>
                  <a:pt x="490" y="504"/>
                </a:cubicBezTo>
                <a:cubicBezTo>
                  <a:pt x="488" y="502"/>
                  <a:pt x="486" y="500"/>
                  <a:pt x="484" y="497"/>
                </a:cubicBezTo>
                <a:cubicBezTo>
                  <a:pt x="483" y="496"/>
                  <a:pt x="482" y="494"/>
                  <a:pt x="482" y="492"/>
                </a:cubicBezTo>
                <a:cubicBezTo>
                  <a:pt x="482" y="472"/>
                  <a:pt x="482" y="453"/>
                  <a:pt x="482" y="433"/>
                </a:cubicBezTo>
                <a:cubicBezTo>
                  <a:pt x="482" y="431"/>
                  <a:pt x="484" y="429"/>
                  <a:pt x="485" y="428"/>
                </a:cubicBezTo>
                <a:cubicBezTo>
                  <a:pt x="494" y="422"/>
                  <a:pt x="503" y="417"/>
                  <a:pt x="512" y="412"/>
                </a:cubicBezTo>
                <a:cubicBezTo>
                  <a:pt x="515" y="411"/>
                  <a:pt x="515" y="409"/>
                  <a:pt x="515" y="406"/>
                </a:cubicBezTo>
                <a:cubicBezTo>
                  <a:pt x="515" y="367"/>
                  <a:pt x="516" y="328"/>
                  <a:pt x="515" y="290"/>
                </a:cubicBezTo>
                <a:cubicBezTo>
                  <a:pt x="515" y="281"/>
                  <a:pt x="518" y="277"/>
                  <a:pt x="525" y="273"/>
                </a:cubicBezTo>
                <a:cubicBezTo>
                  <a:pt x="537" y="267"/>
                  <a:pt x="547" y="259"/>
                  <a:pt x="558" y="253"/>
                </a:cubicBezTo>
                <a:cubicBezTo>
                  <a:pt x="559" y="252"/>
                  <a:pt x="560" y="250"/>
                  <a:pt x="560" y="248"/>
                </a:cubicBezTo>
                <a:cubicBezTo>
                  <a:pt x="560" y="233"/>
                  <a:pt x="560" y="218"/>
                  <a:pt x="560" y="203"/>
                </a:cubicBezTo>
                <a:cubicBezTo>
                  <a:pt x="560" y="201"/>
                  <a:pt x="560" y="199"/>
                  <a:pt x="560" y="196"/>
                </a:cubicBezTo>
                <a:cubicBezTo>
                  <a:pt x="560" y="194"/>
                  <a:pt x="560" y="193"/>
                  <a:pt x="561" y="191"/>
                </a:cubicBezTo>
                <a:cubicBezTo>
                  <a:pt x="570" y="188"/>
                  <a:pt x="577" y="179"/>
                  <a:pt x="577" y="168"/>
                </a:cubicBezTo>
                <a:cubicBezTo>
                  <a:pt x="577" y="166"/>
                  <a:pt x="577" y="165"/>
                  <a:pt x="577" y="163"/>
                </a:cubicBezTo>
                <a:cubicBezTo>
                  <a:pt x="577" y="163"/>
                  <a:pt x="578" y="162"/>
                  <a:pt x="578" y="162"/>
                </a:cubicBezTo>
                <a:cubicBezTo>
                  <a:pt x="587" y="157"/>
                  <a:pt x="595" y="153"/>
                  <a:pt x="604" y="148"/>
                </a:cubicBezTo>
                <a:cubicBezTo>
                  <a:pt x="604" y="148"/>
                  <a:pt x="605" y="148"/>
                  <a:pt x="606" y="148"/>
                </a:cubicBezTo>
                <a:cubicBezTo>
                  <a:pt x="606" y="150"/>
                  <a:pt x="606" y="152"/>
                  <a:pt x="606" y="153"/>
                </a:cubicBezTo>
                <a:cubicBezTo>
                  <a:pt x="606" y="175"/>
                  <a:pt x="606" y="197"/>
                  <a:pt x="606" y="218"/>
                </a:cubicBezTo>
                <a:cubicBezTo>
                  <a:pt x="606" y="222"/>
                  <a:pt x="607" y="224"/>
                  <a:pt x="610" y="226"/>
                </a:cubicBezTo>
                <a:cubicBezTo>
                  <a:pt x="626" y="236"/>
                  <a:pt x="641" y="246"/>
                  <a:pt x="656" y="256"/>
                </a:cubicBezTo>
                <a:cubicBezTo>
                  <a:pt x="657" y="257"/>
                  <a:pt x="658" y="257"/>
                  <a:pt x="658" y="258"/>
                </a:cubicBezTo>
                <a:cubicBezTo>
                  <a:pt x="657" y="261"/>
                  <a:pt x="656" y="265"/>
                  <a:pt x="656" y="268"/>
                </a:cubicBezTo>
                <a:cubicBezTo>
                  <a:pt x="656" y="279"/>
                  <a:pt x="663" y="288"/>
                  <a:pt x="673" y="291"/>
                </a:cubicBezTo>
                <a:cubicBezTo>
                  <a:pt x="673" y="291"/>
                  <a:pt x="673" y="291"/>
                  <a:pt x="673" y="291"/>
                </a:cubicBezTo>
                <a:cubicBezTo>
                  <a:pt x="673" y="323"/>
                  <a:pt x="672" y="355"/>
                  <a:pt x="673" y="387"/>
                </a:cubicBezTo>
                <a:cubicBezTo>
                  <a:pt x="673" y="390"/>
                  <a:pt x="674" y="393"/>
                  <a:pt x="675" y="395"/>
                </a:cubicBezTo>
                <a:cubicBezTo>
                  <a:pt x="681" y="402"/>
                  <a:pt x="687" y="409"/>
                  <a:pt x="692" y="416"/>
                </a:cubicBezTo>
                <a:cubicBezTo>
                  <a:pt x="693" y="417"/>
                  <a:pt x="694" y="419"/>
                  <a:pt x="694" y="420"/>
                </a:cubicBezTo>
                <a:cubicBezTo>
                  <a:pt x="695" y="435"/>
                  <a:pt x="694" y="449"/>
                  <a:pt x="690" y="462"/>
                </a:cubicBezTo>
                <a:close/>
                <a:moveTo>
                  <a:pt x="614" y="305"/>
                </a:moveTo>
                <a:cubicBezTo>
                  <a:pt x="621" y="305"/>
                  <a:pt x="625" y="310"/>
                  <a:pt x="625" y="316"/>
                </a:cubicBezTo>
                <a:cubicBezTo>
                  <a:pt x="625" y="322"/>
                  <a:pt x="621" y="327"/>
                  <a:pt x="614" y="327"/>
                </a:cubicBezTo>
                <a:cubicBezTo>
                  <a:pt x="608" y="327"/>
                  <a:pt x="603" y="322"/>
                  <a:pt x="603" y="316"/>
                </a:cubicBezTo>
                <a:cubicBezTo>
                  <a:pt x="603" y="310"/>
                  <a:pt x="608" y="305"/>
                  <a:pt x="614" y="305"/>
                </a:cubicBezTo>
                <a:close/>
                <a:moveTo>
                  <a:pt x="691" y="268"/>
                </a:moveTo>
                <a:cubicBezTo>
                  <a:pt x="691" y="274"/>
                  <a:pt x="687" y="279"/>
                  <a:pt x="680" y="279"/>
                </a:cubicBezTo>
                <a:cubicBezTo>
                  <a:pt x="674" y="279"/>
                  <a:pt x="669" y="274"/>
                  <a:pt x="669" y="268"/>
                </a:cubicBezTo>
                <a:cubicBezTo>
                  <a:pt x="669" y="262"/>
                  <a:pt x="674" y="257"/>
                  <a:pt x="680" y="257"/>
                </a:cubicBezTo>
                <a:cubicBezTo>
                  <a:pt x="687" y="257"/>
                  <a:pt x="691" y="262"/>
                  <a:pt x="691" y="268"/>
                </a:cubicBezTo>
                <a:close/>
                <a:moveTo>
                  <a:pt x="753" y="362"/>
                </a:moveTo>
                <a:cubicBezTo>
                  <a:pt x="746" y="384"/>
                  <a:pt x="730" y="399"/>
                  <a:pt x="708" y="406"/>
                </a:cubicBezTo>
                <a:cubicBezTo>
                  <a:pt x="705" y="407"/>
                  <a:pt x="704" y="407"/>
                  <a:pt x="702" y="405"/>
                </a:cubicBezTo>
                <a:cubicBezTo>
                  <a:pt x="698" y="399"/>
                  <a:pt x="694" y="394"/>
                  <a:pt x="690" y="389"/>
                </a:cubicBezTo>
                <a:cubicBezTo>
                  <a:pt x="688" y="387"/>
                  <a:pt x="687" y="384"/>
                  <a:pt x="687" y="381"/>
                </a:cubicBezTo>
                <a:cubicBezTo>
                  <a:pt x="687" y="351"/>
                  <a:pt x="688" y="321"/>
                  <a:pt x="688" y="291"/>
                </a:cubicBezTo>
                <a:cubicBezTo>
                  <a:pt x="698" y="288"/>
                  <a:pt x="705" y="279"/>
                  <a:pt x="705" y="268"/>
                </a:cubicBezTo>
                <a:cubicBezTo>
                  <a:pt x="705" y="260"/>
                  <a:pt x="701" y="253"/>
                  <a:pt x="696" y="249"/>
                </a:cubicBezTo>
                <a:cubicBezTo>
                  <a:pt x="689" y="243"/>
                  <a:pt x="680" y="241"/>
                  <a:pt x="671" y="245"/>
                </a:cubicBezTo>
                <a:cubicBezTo>
                  <a:pt x="670" y="245"/>
                  <a:pt x="667" y="245"/>
                  <a:pt x="666" y="244"/>
                </a:cubicBezTo>
                <a:cubicBezTo>
                  <a:pt x="652" y="236"/>
                  <a:pt x="639" y="227"/>
                  <a:pt x="625" y="218"/>
                </a:cubicBezTo>
                <a:cubicBezTo>
                  <a:pt x="622" y="216"/>
                  <a:pt x="621" y="214"/>
                  <a:pt x="621" y="210"/>
                </a:cubicBezTo>
                <a:cubicBezTo>
                  <a:pt x="621" y="195"/>
                  <a:pt x="621" y="179"/>
                  <a:pt x="621" y="164"/>
                </a:cubicBezTo>
                <a:cubicBezTo>
                  <a:pt x="621" y="159"/>
                  <a:pt x="621" y="154"/>
                  <a:pt x="621" y="149"/>
                </a:cubicBezTo>
                <a:cubicBezTo>
                  <a:pt x="621" y="149"/>
                  <a:pt x="621" y="140"/>
                  <a:pt x="621" y="130"/>
                </a:cubicBezTo>
                <a:cubicBezTo>
                  <a:pt x="621" y="130"/>
                  <a:pt x="621" y="129"/>
                  <a:pt x="621" y="129"/>
                </a:cubicBezTo>
                <a:cubicBezTo>
                  <a:pt x="621" y="129"/>
                  <a:pt x="621" y="129"/>
                  <a:pt x="621" y="129"/>
                </a:cubicBezTo>
                <a:cubicBezTo>
                  <a:pt x="622" y="114"/>
                  <a:pt x="622" y="94"/>
                  <a:pt x="622" y="92"/>
                </a:cubicBezTo>
                <a:cubicBezTo>
                  <a:pt x="629" y="96"/>
                  <a:pt x="647" y="106"/>
                  <a:pt x="657" y="113"/>
                </a:cubicBezTo>
                <a:cubicBezTo>
                  <a:pt x="662" y="116"/>
                  <a:pt x="666" y="119"/>
                  <a:pt x="670" y="123"/>
                </a:cubicBezTo>
                <a:cubicBezTo>
                  <a:pt x="679" y="131"/>
                  <a:pt x="687" y="141"/>
                  <a:pt x="693" y="152"/>
                </a:cubicBezTo>
                <a:cubicBezTo>
                  <a:pt x="698" y="164"/>
                  <a:pt x="699" y="176"/>
                  <a:pt x="694" y="188"/>
                </a:cubicBezTo>
                <a:cubicBezTo>
                  <a:pt x="698" y="190"/>
                  <a:pt x="702" y="191"/>
                  <a:pt x="706" y="194"/>
                </a:cubicBezTo>
                <a:cubicBezTo>
                  <a:pt x="718" y="201"/>
                  <a:pt x="726" y="212"/>
                  <a:pt x="733" y="224"/>
                </a:cubicBezTo>
                <a:cubicBezTo>
                  <a:pt x="746" y="245"/>
                  <a:pt x="751" y="267"/>
                  <a:pt x="745" y="292"/>
                </a:cubicBezTo>
                <a:cubicBezTo>
                  <a:pt x="744" y="294"/>
                  <a:pt x="745" y="296"/>
                  <a:pt x="746" y="298"/>
                </a:cubicBezTo>
                <a:cubicBezTo>
                  <a:pt x="761" y="318"/>
                  <a:pt x="761" y="340"/>
                  <a:pt x="753" y="36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 name="Rectangle 3">
            <a:extLst>
              <a:ext uri="{FF2B5EF4-FFF2-40B4-BE49-F238E27FC236}">
                <a16:creationId xmlns:a16="http://schemas.microsoft.com/office/drawing/2014/main" id="{04623FA6-FED2-87AB-7115-B1152A9E72D8}"/>
              </a:ext>
            </a:extLst>
          </p:cNvPr>
          <p:cNvSpPr/>
          <p:nvPr/>
        </p:nvSpPr>
        <p:spPr>
          <a:xfrm>
            <a:off x="780977" y="758200"/>
            <a:ext cx="9712851" cy="1754326"/>
          </a:xfrm>
          <a:prstGeom prst="rect">
            <a:avLst/>
          </a:prstGeom>
          <a:noFill/>
        </p:spPr>
        <p:txBody>
          <a:bodyPr wrap="square" lIns="91440" tIns="45720" rIns="91440" bIns="45720">
            <a:spAutoFit/>
          </a:bodyPr>
          <a:lstStyle/>
          <a:p>
            <a:pPr algn="ctr"/>
            <a:r>
              <a:rPr lang="en-U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cs typeface="Times New Roman" panose="02020603050405020304" pitchFamily="18" charset="0"/>
              </a:rPr>
              <a:t>A Comprehensive Approach for Extreme Weather Event Forecasting Using Machine Learning &amp; Data Science</a:t>
            </a:r>
            <a:endParaRPr lang="en-U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2" name="Rectangle 11">
            <a:extLst>
              <a:ext uri="{FF2B5EF4-FFF2-40B4-BE49-F238E27FC236}">
                <a16:creationId xmlns:a16="http://schemas.microsoft.com/office/drawing/2014/main" id="{5D9CE61D-3A15-04A3-FAC9-1070121C23D0}"/>
              </a:ext>
            </a:extLst>
          </p:cNvPr>
          <p:cNvSpPr/>
          <p:nvPr/>
        </p:nvSpPr>
        <p:spPr>
          <a:xfrm>
            <a:off x="3233058" y="3204706"/>
            <a:ext cx="4593771" cy="1015663"/>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000" b="1" cap="none" spc="0" dirty="0">
                <a:ln/>
                <a:solidFill>
                  <a:schemeClr val="accent3"/>
                </a:solidFill>
                <a:effectLst/>
                <a:latin typeface="Times New Roman" panose="02020603050405020304" pitchFamily="18" charset="0"/>
                <a:cs typeface="Times New Roman" panose="02020603050405020304" pitchFamily="18" charset="0"/>
              </a:rPr>
              <a:t>By: Tariq Aziz</a:t>
            </a:r>
            <a:br>
              <a:rPr lang="en-US" sz="2000" b="1" cap="none" spc="0" dirty="0">
                <a:ln/>
                <a:solidFill>
                  <a:schemeClr val="accent3"/>
                </a:solidFill>
                <a:effectLst/>
                <a:latin typeface="Times New Roman" panose="02020603050405020304" pitchFamily="18" charset="0"/>
                <a:cs typeface="Times New Roman" panose="02020603050405020304" pitchFamily="18" charset="0"/>
              </a:rPr>
            </a:br>
            <a:r>
              <a:rPr lang="en-US" sz="2000" b="1" cap="none" spc="0" dirty="0">
                <a:ln/>
                <a:solidFill>
                  <a:schemeClr val="accent3"/>
                </a:solidFill>
                <a:effectLst/>
                <a:latin typeface="Times New Roman" panose="02020603050405020304" pitchFamily="18" charset="0"/>
                <a:cs typeface="Times New Roman" panose="02020603050405020304" pitchFamily="18" charset="0"/>
              </a:rPr>
              <a:t>Supervisor: Dr. Muhammad Fayaz</a:t>
            </a:r>
            <a:br>
              <a:rPr lang="en-US" sz="2000" b="1" cap="none" spc="0" dirty="0">
                <a:ln/>
                <a:solidFill>
                  <a:schemeClr val="accent3"/>
                </a:solidFill>
                <a:effectLst/>
                <a:latin typeface="Times New Roman" panose="02020603050405020304" pitchFamily="18" charset="0"/>
                <a:cs typeface="Times New Roman" panose="02020603050405020304" pitchFamily="18" charset="0"/>
              </a:rPr>
            </a:br>
            <a:r>
              <a:rPr lang="en-US" sz="2000" b="1" cap="none" spc="0" dirty="0">
                <a:ln/>
                <a:solidFill>
                  <a:schemeClr val="accent3"/>
                </a:solidFill>
                <a:effectLst/>
                <a:latin typeface="Times New Roman" panose="02020603050405020304" pitchFamily="18" charset="0"/>
                <a:cs typeface="Times New Roman" panose="02020603050405020304" pitchFamily="18" charset="0"/>
              </a:rPr>
              <a:t>Co-supervisor: Dr. Azmat Hussain</a:t>
            </a:r>
            <a:endParaRPr lang="en-US" sz="2000" b="1" cap="none" spc="0" dirty="0">
              <a:ln/>
              <a:solidFill>
                <a:schemeClr val="accent3"/>
              </a:solidFill>
              <a:effectLst/>
            </a:endParaRPr>
          </a:p>
        </p:txBody>
      </p:sp>
    </p:spTree>
    <p:extLst>
      <p:ext uri="{BB962C8B-B14F-4D97-AF65-F5344CB8AC3E}">
        <p14:creationId xmlns:p14="http://schemas.microsoft.com/office/powerpoint/2010/main" val="1942243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ue squares with white text&#10;&#10;AI-generated content may be incorrect.">
            <a:extLst>
              <a:ext uri="{FF2B5EF4-FFF2-40B4-BE49-F238E27FC236}">
                <a16:creationId xmlns:a16="http://schemas.microsoft.com/office/drawing/2014/main" id="{30A8A0B0-5655-F9E1-4F48-ED03BB58D7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 y="4382691"/>
            <a:ext cx="2736119" cy="2150921"/>
          </a:xfrm>
          <a:prstGeom prst="rect">
            <a:avLst/>
          </a:prstGeom>
          <a:noFill/>
        </p:spPr>
      </p:pic>
      <p:pic>
        <p:nvPicPr>
          <p:cNvPr id="7" name="Picture 6" descr="A blue squares with black numbers&#10;&#10;AI-generated content may be incorrect.">
            <a:extLst>
              <a:ext uri="{FF2B5EF4-FFF2-40B4-BE49-F238E27FC236}">
                <a16:creationId xmlns:a16="http://schemas.microsoft.com/office/drawing/2014/main" id="{FDA198E9-32B4-0EC1-26AC-4DACE8234C61}"/>
              </a:ext>
            </a:extLst>
          </p:cNvPr>
          <p:cNvPicPr>
            <a:picLocks noChangeAspect="1"/>
          </p:cNvPicPr>
          <p:nvPr/>
        </p:nvPicPr>
        <p:blipFill>
          <a:blip r:embed="rId3"/>
          <a:stretch>
            <a:fillRect/>
          </a:stretch>
        </p:blipFill>
        <p:spPr>
          <a:xfrm>
            <a:off x="4329435" y="4431017"/>
            <a:ext cx="2194560" cy="2102595"/>
          </a:xfrm>
          <a:prstGeom prst="rect">
            <a:avLst/>
          </a:prstGeom>
        </p:spPr>
      </p:pic>
      <p:pic>
        <p:nvPicPr>
          <p:cNvPr id="8" name="Picture 7" descr="A blue squares with numbers and black text&#10;&#10;AI-generated content may be incorrect.">
            <a:extLst>
              <a:ext uri="{FF2B5EF4-FFF2-40B4-BE49-F238E27FC236}">
                <a16:creationId xmlns:a16="http://schemas.microsoft.com/office/drawing/2014/main" id="{27ECE62B-5A23-7FBB-B989-5E65F7C4D99B}"/>
              </a:ext>
            </a:extLst>
          </p:cNvPr>
          <p:cNvPicPr>
            <a:picLocks noChangeAspect="1"/>
          </p:cNvPicPr>
          <p:nvPr/>
        </p:nvPicPr>
        <p:blipFill>
          <a:blip r:embed="rId4"/>
          <a:stretch>
            <a:fillRect/>
          </a:stretch>
        </p:blipFill>
        <p:spPr>
          <a:xfrm>
            <a:off x="8479970" y="4379482"/>
            <a:ext cx="2135427" cy="2154130"/>
          </a:xfrm>
          <a:prstGeom prst="rect">
            <a:avLst/>
          </a:prstGeom>
        </p:spPr>
      </p:pic>
      <p:sp>
        <p:nvSpPr>
          <p:cNvPr id="11" name="Rectangle 10">
            <a:extLst>
              <a:ext uri="{FF2B5EF4-FFF2-40B4-BE49-F238E27FC236}">
                <a16:creationId xmlns:a16="http://schemas.microsoft.com/office/drawing/2014/main" id="{552FD7D6-E495-C6D7-F5CC-C928F48F73B2}"/>
              </a:ext>
            </a:extLst>
          </p:cNvPr>
          <p:cNvSpPr/>
          <p:nvPr/>
        </p:nvSpPr>
        <p:spPr>
          <a:xfrm>
            <a:off x="2177744" y="126565"/>
            <a:ext cx="7228114" cy="584775"/>
          </a:xfrm>
          <a:prstGeom prst="rect">
            <a:avLst/>
          </a:prstGeom>
          <a:noFill/>
        </p:spPr>
        <p:txBody>
          <a:bodyPr wrap="square" lIns="91440" tIns="45720" rIns="91440" bIns="45720">
            <a:spAutoFit/>
          </a:bodyPr>
          <a:lstStyle/>
          <a:p>
            <a:pPr algn="ctr"/>
            <a:r>
              <a:rPr lang="en-US" sz="32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cs typeface="Times New Roman" panose="02020603050405020304" pitchFamily="18" charset="0"/>
              </a:rPr>
              <a:t>Evaluation Metrics Summary</a:t>
            </a:r>
          </a:p>
        </p:txBody>
      </p:sp>
      <p:grpSp>
        <p:nvGrpSpPr>
          <p:cNvPr id="20" name="Group 19">
            <a:extLst>
              <a:ext uri="{FF2B5EF4-FFF2-40B4-BE49-F238E27FC236}">
                <a16:creationId xmlns:a16="http://schemas.microsoft.com/office/drawing/2014/main" id="{4A9867E2-8578-9447-ED74-838DBC5AA8C2}"/>
              </a:ext>
            </a:extLst>
          </p:cNvPr>
          <p:cNvGrpSpPr/>
          <p:nvPr/>
        </p:nvGrpSpPr>
        <p:grpSpPr>
          <a:xfrm>
            <a:off x="4132839" y="1100268"/>
            <a:ext cx="2587752" cy="2587752"/>
            <a:chOff x="4135132" y="1100268"/>
            <a:chExt cx="3436022" cy="2914392"/>
          </a:xfrm>
        </p:grpSpPr>
        <p:sp>
          <p:nvSpPr>
            <p:cNvPr id="4" name="Rectangle 3">
              <a:extLst>
                <a:ext uri="{FF2B5EF4-FFF2-40B4-BE49-F238E27FC236}">
                  <a16:creationId xmlns:a16="http://schemas.microsoft.com/office/drawing/2014/main" id="{2EAFB7E3-A6A3-CB75-BBD2-60151F2E9B99}"/>
                </a:ext>
              </a:extLst>
            </p:cNvPr>
            <p:cNvSpPr>
              <a:spLocks noChangeArrowheads="1"/>
            </p:cNvSpPr>
            <p:nvPr/>
          </p:nvSpPr>
          <p:spPr bwMode="auto">
            <a:xfrm>
              <a:off x="4747524" y="1100268"/>
              <a:ext cx="19648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Avalanche </a:t>
              </a:r>
              <a:r>
                <a:rPr lang="en-US" altLang="en-US" b="1" dirty="0">
                  <a:latin typeface="Times New Roman" panose="02020603050405020304" pitchFamily="18" charset="0"/>
                  <a:cs typeface="Times New Roman" panose="02020603050405020304" pitchFamily="18" charset="0"/>
                </a:rPr>
                <a:t>Model</a:t>
              </a:r>
            </a:p>
          </p:txBody>
        </p:sp>
        <p:graphicFrame>
          <p:nvGraphicFramePr>
            <p:cNvPr id="13" name="Diagram 12">
              <a:extLst>
                <a:ext uri="{FF2B5EF4-FFF2-40B4-BE49-F238E27FC236}">
                  <a16:creationId xmlns:a16="http://schemas.microsoft.com/office/drawing/2014/main" id="{2D930310-5A2E-8DB8-798B-A33C3F073888}"/>
                </a:ext>
              </a:extLst>
            </p:cNvPr>
            <p:cNvGraphicFramePr/>
            <p:nvPr>
              <p:extLst>
                <p:ext uri="{D42A27DB-BD31-4B8C-83A1-F6EECF244321}">
                  <p14:modId xmlns:p14="http://schemas.microsoft.com/office/powerpoint/2010/main" val="1122590078"/>
                </p:ext>
              </p:extLst>
            </p:nvPr>
          </p:nvGraphicFramePr>
          <p:xfrm>
            <a:off x="4135132" y="1591017"/>
            <a:ext cx="3436022" cy="242364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grpSp>
        <p:nvGrpSpPr>
          <p:cNvPr id="19" name="Group 18">
            <a:extLst>
              <a:ext uri="{FF2B5EF4-FFF2-40B4-BE49-F238E27FC236}">
                <a16:creationId xmlns:a16="http://schemas.microsoft.com/office/drawing/2014/main" id="{5C3B7EA8-C174-02D5-629A-750AA594D93F}"/>
              </a:ext>
            </a:extLst>
          </p:cNvPr>
          <p:cNvGrpSpPr/>
          <p:nvPr/>
        </p:nvGrpSpPr>
        <p:grpSpPr>
          <a:xfrm>
            <a:off x="148367" y="1100268"/>
            <a:ext cx="2587752" cy="2587752"/>
            <a:chOff x="-77781" y="1100268"/>
            <a:chExt cx="3686785" cy="2799700"/>
          </a:xfrm>
        </p:grpSpPr>
        <p:graphicFrame>
          <p:nvGraphicFramePr>
            <p:cNvPr id="12" name="Diagram 11">
              <a:extLst>
                <a:ext uri="{FF2B5EF4-FFF2-40B4-BE49-F238E27FC236}">
                  <a16:creationId xmlns:a16="http://schemas.microsoft.com/office/drawing/2014/main" id="{07CB4678-ECC6-819A-0CE6-A0E18A15D8D1}"/>
                </a:ext>
              </a:extLst>
            </p:cNvPr>
            <p:cNvGraphicFramePr/>
            <p:nvPr>
              <p:extLst>
                <p:ext uri="{D42A27DB-BD31-4B8C-83A1-F6EECF244321}">
                  <p14:modId xmlns:p14="http://schemas.microsoft.com/office/powerpoint/2010/main" val="2510292267"/>
                </p:ext>
              </p:extLst>
            </p:nvPr>
          </p:nvGraphicFramePr>
          <p:xfrm>
            <a:off x="-77781" y="1591018"/>
            <a:ext cx="3686785" cy="230895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14" name="Rectangle 13">
              <a:extLst>
                <a:ext uri="{FF2B5EF4-FFF2-40B4-BE49-F238E27FC236}">
                  <a16:creationId xmlns:a16="http://schemas.microsoft.com/office/drawing/2014/main" id="{77407858-3339-7239-6961-49659EA3E6C7}"/>
                </a:ext>
              </a:extLst>
            </p:cNvPr>
            <p:cNvSpPr>
              <a:spLocks noChangeArrowheads="1"/>
            </p:cNvSpPr>
            <p:nvPr/>
          </p:nvSpPr>
          <p:spPr bwMode="auto">
            <a:xfrm>
              <a:off x="884175" y="1100268"/>
              <a:ext cx="19648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Landslide </a:t>
              </a:r>
              <a:r>
                <a:rPr lang="en-US" altLang="en-US" b="1" dirty="0">
                  <a:latin typeface="Times New Roman" panose="02020603050405020304" pitchFamily="18" charset="0"/>
                  <a:cs typeface="Times New Roman" panose="02020603050405020304" pitchFamily="18" charset="0"/>
                </a:rPr>
                <a:t>Model</a:t>
              </a:r>
            </a:p>
          </p:txBody>
        </p:sp>
      </p:grpSp>
      <p:grpSp>
        <p:nvGrpSpPr>
          <p:cNvPr id="21" name="Group 20">
            <a:extLst>
              <a:ext uri="{FF2B5EF4-FFF2-40B4-BE49-F238E27FC236}">
                <a16:creationId xmlns:a16="http://schemas.microsoft.com/office/drawing/2014/main" id="{2D27E0B8-E876-6D6C-B6A3-8328D5099B47}"/>
              </a:ext>
            </a:extLst>
          </p:cNvPr>
          <p:cNvGrpSpPr/>
          <p:nvPr/>
        </p:nvGrpSpPr>
        <p:grpSpPr>
          <a:xfrm>
            <a:off x="8225389" y="1100268"/>
            <a:ext cx="2585459" cy="2587752"/>
            <a:chOff x="8146519" y="1100268"/>
            <a:chExt cx="3522968" cy="2914393"/>
          </a:xfrm>
        </p:grpSpPr>
        <p:graphicFrame>
          <p:nvGraphicFramePr>
            <p:cNvPr id="16" name="Diagram 15">
              <a:extLst>
                <a:ext uri="{FF2B5EF4-FFF2-40B4-BE49-F238E27FC236}">
                  <a16:creationId xmlns:a16="http://schemas.microsoft.com/office/drawing/2014/main" id="{4329F247-B37C-60E8-3107-E5608F7F108F}"/>
                </a:ext>
              </a:extLst>
            </p:cNvPr>
            <p:cNvGraphicFramePr/>
            <p:nvPr>
              <p:extLst>
                <p:ext uri="{D42A27DB-BD31-4B8C-83A1-F6EECF244321}">
                  <p14:modId xmlns:p14="http://schemas.microsoft.com/office/powerpoint/2010/main" val="2190045736"/>
                </p:ext>
              </p:extLst>
            </p:nvPr>
          </p:nvGraphicFramePr>
          <p:xfrm>
            <a:off x="8146519" y="1591018"/>
            <a:ext cx="3522968" cy="2423643"/>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17" name="Rectangle 16">
              <a:extLst>
                <a:ext uri="{FF2B5EF4-FFF2-40B4-BE49-F238E27FC236}">
                  <a16:creationId xmlns:a16="http://schemas.microsoft.com/office/drawing/2014/main" id="{D90BF56B-E3B8-2CFA-9B13-9ADCBB3A0032}"/>
                </a:ext>
              </a:extLst>
            </p:cNvPr>
            <p:cNvSpPr>
              <a:spLocks noChangeArrowheads="1"/>
            </p:cNvSpPr>
            <p:nvPr/>
          </p:nvSpPr>
          <p:spPr bwMode="auto">
            <a:xfrm>
              <a:off x="9089571" y="1100268"/>
              <a:ext cx="19648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Drought </a:t>
              </a:r>
              <a:r>
                <a:rPr lang="en-US" altLang="en-US" b="1" dirty="0">
                  <a:latin typeface="Times New Roman" panose="02020603050405020304" pitchFamily="18" charset="0"/>
                  <a:cs typeface="Times New Roman" panose="02020603050405020304" pitchFamily="18" charset="0"/>
                </a:rPr>
                <a:t>Model</a:t>
              </a:r>
            </a:p>
          </p:txBody>
        </p:sp>
      </p:grpSp>
    </p:spTree>
    <p:extLst>
      <p:ext uri="{BB962C8B-B14F-4D97-AF65-F5344CB8AC3E}">
        <p14:creationId xmlns:p14="http://schemas.microsoft.com/office/powerpoint/2010/main" val="3530307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heel(1)">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heel(1)">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randombar(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heel(1)">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randombar(horizontal)">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D6FEF4-E62D-8663-D9CB-7C15FD78650C}"/>
              </a:ext>
            </a:extLst>
          </p:cNvPr>
          <p:cNvSpPr/>
          <p:nvPr/>
        </p:nvSpPr>
        <p:spPr>
          <a:xfrm>
            <a:off x="3083852" y="577177"/>
            <a:ext cx="5333512" cy="707886"/>
          </a:xfrm>
          <a:prstGeom prst="rect">
            <a:avLst/>
          </a:prstGeom>
          <a:noFill/>
        </p:spPr>
        <p:txBody>
          <a:bodyPr wrap="none" lIns="91440" tIns="45720" rIns="91440" bIns="45720">
            <a:spAutoFit/>
          </a:bodyPr>
          <a:lstStyle/>
          <a:p>
            <a:pPr algn="ctr"/>
            <a:r>
              <a:rPr lang="en-US" sz="4000" b="1" kern="1200"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cs typeface="Times New Roman" panose="02020603050405020304" pitchFamily="18" charset="0"/>
              </a:rPr>
              <a:t>Implementation Details</a:t>
            </a:r>
            <a:endParaRPr lang="en-US" sz="4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graphicFrame>
        <p:nvGraphicFramePr>
          <p:cNvPr id="5" name="Diagram 4">
            <a:extLst>
              <a:ext uri="{FF2B5EF4-FFF2-40B4-BE49-F238E27FC236}">
                <a16:creationId xmlns:a16="http://schemas.microsoft.com/office/drawing/2014/main" id="{452BC96A-1064-BADE-B504-41A2AD467DF2}"/>
              </a:ext>
            </a:extLst>
          </p:cNvPr>
          <p:cNvGraphicFramePr/>
          <p:nvPr>
            <p:extLst>
              <p:ext uri="{D42A27DB-BD31-4B8C-83A1-F6EECF244321}">
                <p14:modId xmlns:p14="http://schemas.microsoft.com/office/powerpoint/2010/main" val="644623521"/>
              </p:ext>
            </p:extLst>
          </p:nvPr>
        </p:nvGraphicFramePr>
        <p:xfrm>
          <a:off x="4962748" y="1839687"/>
          <a:ext cx="5820662" cy="44411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Implementation - Free technology icons">
            <a:extLst>
              <a:ext uri="{FF2B5EF4-FFF2-40B4-BE49-F238E27FC236}">
                <a16:creationId xmlns:a16="http://schemas.microsoft.com/office/drawing/2014/main" id="{E6EA33A2-4A89-740B-B603-8629799DFB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3162" y="1823357"/>
            <a:ext cx="2841169" cy="3515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030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28A9F66-5C6B-7BEC-AEBF-0E3BCD0732CB}"/>
              </a:ext>
            </a:extLst>
          </p:cNvPr>
          <p:cNvSpPr/>
          <p:nvPr/>
        </p:nvSpPr>
        <p:spPr>
          <a:xfrm>
            <a:off x="4071257" y="4669971"/>
            <a:ext cx="2394857" cy="1088572"/>
          </a:xfrm>
          <a:prstGeom prst="rect">
            <a:avLst/>
          </a:prstGeom>
          <a:solidFill>
            <a:schemeClr val="bg1"/>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72" name="Flowchart: Document 71">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485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45B747-D2A8-5235-C5BC-880B551AAFC0}"/>
              </a:ext>
            </a:extLst>
          </p:cNvPr>
          <p:cNvSpPr>
            <a:spLocks noGrp="1"/>
          </p:cNvSpPr>
          <p:nvPr>
            <p:ph type="title"/>
          </p:nvPr>
        </p:nvSpPr>
        <p:spPr>
          <a:xfrm>
            <a:off x="838200" y="171162"/>
            <a:ext cx="2840182" cy="2371148"/>
          </a:xfrm>
        </p:spPr>
        <p:txBody>
          <a:bodyPr>
            <a:normAutofit/>
          </a:bodyPr>
          <a:lstStyle/>
          <a:p>
            <a:r>
              <a:rPr lang="en-US" sz="3200" dirty="0">
                <a:solidFill>
                  <a:srgbClr val="FFFFFF"/>
                </a:solidFill>
                <a:latin typeface="Times New Roman" panose="02020603050405020304" pitchFamily="18" charset="0"/>
                <a:cs typeface="Times New Roman" panose="02020603050405020304" pitchFamily="18" charset="0"/>
              </a:rPr>
              <a:t>System Workflow</a:t>
            </a:r>
          </a:p>
        </p:txBody>
      </p:sp>
      <p:pic>
        <p:nvPicPr>
          <p:cNvPr id="65" name="Picture 64" descr="A diagram of a diagram&#10;&#10;AI-generated content may be incorrect.">
            <a:extLst>
              <a:ext uri="{FF2B5EF4-FFF2-40B4-BE49-F238E27FC236}">
                <a16:creationId xmlns:a16="http://schemas.microsoft.com/office/drawing/2014/main" id="{FB53D492-D6F2-D2A4-5E26-BACC8DD7C5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6263" y="402019"/>
            <a:ext cx="7347537" cy="5510652"/>
          </a:xfrm>
          <a:prstGeom prst="rect">
            <a:avLst/>
          </a:prstGeom>
        </p:spPr>
      </p:pic>
    </p:spTree>
    <p:extLst>
      <p:ext uri="{BB962C8B-B14F-4D97-AF65-F5344CB8AC3E}">
        <p14:creationId xmlns:p14="http://schemas.microsoft.com/office/powerpoint/2010/main" val="1191390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CC574294-7E50-FCC9-5B53-65303F58B9CA}"/>
              </a:ext>
            </a:extLst>
          </p:cNvPr>
          <p:cNvPicPr>
            <a:picLocks noChangeAspect="1"/>
          </p:cNvPicPr>
          <p:nvPr/>
        </p:nvPicPr>
        <p:blipFill>
          <a:blip r:embed="rId2"/>
          <a:stretch>
            <a:fillRect/>
          </a:stretch>
        </p:blipFill>
        <p:spPr>
          <a:xfrm>
            <a:off x="1948543" y="1805753"/>
            <a:ext cx="8665028" cy="4121127"/>
          </a:xfrm>
          <a:prstGeom prst="rect">
            <a:avLst/>
          </a:prstGeom>
        </p:spPr>
      </p:pic>
      <p:grpSp>
        <p:nvGrpSpPr>
          <p:cNvPr id="14" name="Group 13">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1" name="Rectangle 10">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sp>
        <p:nvSpPr>
          <p:cNvPr id="3" name="Rectangle 2">
            <a:extLst>
              <a:ext uri="{FF2B5EF4-FFF2-40B4-BE49-F238E27FC236}">
                <a16:creationId xmlns:a16="http://schemas.microsoft.com/office/drawing/2014/main" id="{23F9EB12-5505-7B17-4274-38478A414D53}"/>
              </a:ext>
            </a:extLst>
          </p:cNvPr>
          <p:cNvSpPr/>
          <p:nvPr/>
        </p:nvSpPr>
        <p:spPr>
          <a:xfrm>
            <a:off x="3102311" y="577177"/>
            <a:ext cx="5492529" cy="707886"/>
          </a:xfrm>
          <a:prstGeom prst="rect">
            <a:avLst/>
          </a:prstGeom>
          <a:noFill/>
        </p:spPr>
        <p:txBody>
          <a:bodyPr wrap="none" lIns="91440" tIns="45720" rIns="91440" bIns="45720">
            <a:spAutoFit/>
          </a:bodyPr>
          <a:lstStyle/>
          <a:p>
            <a:pPr algn="ctr"/>
            <a:r>
              <a:rPr lang="en-US" sz="4000" b="1" kern="1200"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cs typeface="Times New Roman" panose="02020603050405020304" pitchFamily="18" charset="0"/>
              </a:rPr>
              <a:t>Frontend and UI Design</a:t>
            </a:r>
            <a:endParaRPr lang="en-US" sz="4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71605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90"/>
                                          </p:val>
                                        </p:tav>
                                        <p:tav tm="100000">
                                          <p:val>
                                            <p:fltVal val="0"/>
                                          </p:val>
                                        </p:tav>
                                      </p:tavLst>
                                    </p:anim>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Freeform: Shape 52">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Freeform: Shape 53">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Rectangle 5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6AB3A46E-9BD5-0D04-50FA-5774B6AD6A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2316" y="914401"/>
            <a:ext cx="7962206" cy="4865914"/>
          </a:xfrm>
          <a:prstGeom prst="rect">
            <a:avLst/>
          </a:prstGeom>
          <a:ln>
            <a:noFill/>
          </a:ln>
          <a:effectLst>
            <a:glow rad="228600">
              <a:schemeClr val="accent1">
                <a:satMod val="175000"/>
                <a:alpha val="40000"/>
              </a:schemeClr>
            </a:glow>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9AF1BECD-9174-8346-EB3F-69642BAD01CB}"/>
              </a:ext>
            </a:extLst>
          </p:cNvPr>
          <p:cNvSpPr/>
          <p:nvPr/>
        </p:nvSpPr>
        <p:spPr>
          <a:xfrm>
            <a:off x="-104197" y="1243151"/>
            <a:ext cx="3796284" cy="1200329"/>
          </a:xfrm>
          <a:prstGeom prst="rect">
            <a:avLst/>
          </a:prstGeom>
          <a:noFill/>
        </p:spPr>
        <p:txBody>
          <a:bodyPr wrap="square" lIns="91440" tIns="45720" rIns="91440" bIns="45720">
            <a:spAutoFit/>
          </a:bodyPr>
          <a:lstStyle/>
          <a:p>
            <a:pPr algn="ctr"/>
            <a:r>
              <a:rPr lang="en-US" sz="3600" b="1" kern="1200"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cs typeface="Times New Roman" panose="02020603050405020304" pitchFamily="18" charset="0"/>
              </a:rPr>
              <a:t>Graphical Dashboard</a:t>
            </a:r>
            <a:endParaRPr lang="en-U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1585796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DB6D12AB-3617-67AA-7C4D-C0E7CC3F7F1D}"/>
              </a:ext>
            </a:extLst>
          </p:cNvPr>
          <p:cNvGrpSpPr/>
          <p:nvPr/>
        </p:nvGrpSpPr>
        <p:grpSpPr>
          <a:xfrm>
            <a:off x="1407279" y="2816126"/>
            <a:ext cx="2072362" cy="2506987"/>
            <a:chOff x="1407279" y="2816126"/>
            <a:chExt cx="2072362" cy="2506987"/>
          </a:xfrm>
        </p:grpSpPr>
        <p:grpSp>
          <p:nvGrpSpPr>
            <p:cNvPr id="36" name="Group 35">
              <a:extLst>
                <a:ext uri="{FF2B5EF4-FFF2-40B4-BE49-F238E27FC236}">
                  <a16:creationId xmlns:a16="http://schemas.microsoft.com/office/drawing/2014/main" id="{564573F6-F378-5703-DF87-4B161ADCAB87}"/>
                </a:ext>
              </a:extLst>
            </p:cNvPr>
            <p:cNvGrpSpPr/>
            <p:nvPr/>
          </p:nvGrpSpPr>
          <p:grpSpPr>
            <a:xfrm>
              <a:off x="1811390" y="2816126"/>
              <a:ext cx="1264141" cy="1264141"/>
              <a:chOff x="1811390" y="2816126"/>
              <a:chExt cx="1264141" cy="1264141"/>
            </a:xfrm>
          </p:grpSpPr>
          <p:sp>
            <p:nvSpPr>
              <p:cNvPr id="12" name="Rectangle: Diagonal Corners Rounded 11">
                <a:extLst>
                  <a:ext uri="{FF2B5EF4-FFF2-40B4-BE49-F238E27FC236}">
                    <a16:creationId xmlns:a16="http://schemas.microsoft.com/office/drawing/2014/main" id="{A7522B0E-D2E5-7808-E3C3-525C2CDF066C}"/>
                  </a:ext>
                </a:extLst>
              </p:cNvPr>
              <p:cNvSpPr/>
              <p:nvPr/>
            </p:nvSpPr>
            <p:spPr>
              <a:xfrm>
                <a:off x="1811390" y="2816126"/>
                <a:ext cx="1264141" cy="1264141"/>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sz="1600"/>
              </a:p>
            </p:txBody>
          </p:sp>
          <p:sp>
            <p:nvSpPr>
              <p:cNvPr id="13" name="Rectangle 12" descr="Server">
                <a:extLst>
                  <a:ext uri="{FF2B5EF4-FFF2-40B4-BE49-F238E27FC236}">
                    <a16:creationId xmlns:a16="http://schemas.microsoft.com/office/drawing/2014/main" id="{46075EF4-9315-6D91-4485-4D4B728D8520}"/>
                  </a:ext>
                </a:extLst>
              </p:cNvPr>
              <p:cNvSpPr/>
              <p:nvPr/>
            </p:nvSpPr>
            <p:spPr>
              <a:xfrm>
                <a:off x="2080797" y="3085534"/>
                <a:ext cx="725326" cy="725326"/>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sz="1600"/>
              </a:p>
            </p:txBody>
          </p:sp>
        </p:grpSp>
        <p:sp>
          <p:nvSpPr>
            <p:cNvPr id="14" name="Freeform: Shape 13">
              <a:extLst>
                <a:ext uri="{FF2B5EF4-FFF2-40B4-BE49-F238E27FC236}">
                  <a16:creationId xmlns:a16="http://schemas.microsoft.com/office/drawing/2014/main" id="{6251023F-14E6-DB3B-6ED0-1C8C25F1A4BE}"/>
                </a:ext>
              </a:extLst>
            </p:cNvPr>
            <p:cNvSpPr/>
            <p:nvPr/>
          </p:nvSpPr>
          <p:spPr>
            <a:xfrm>
              <a:off x="1407279" y="4350466"/>
              <a:ext cx="2072362" cy="972647"/>
            </a:xfrm>
            <a:custGeom>
              <a:avLst/>
              <a:gdLst>
                <a:gd name="connsiteX0" fmla="*/ 0 w 2072362"/>
                <a:gd name="connsiteY0" fmla="*/ 0 h 720000"/>
                <a:gd name="connsiteX1" fmla="*/ 2072362 w 2072362"/>
                <a:gd name="connsiteY1" fmla="*/ 0 h 720000"/>
                <a:gd name="connsiteX2" fmla="*/ 2072362 w 2072362"/>
                <a:gd name="connsiteY2" fmla="*/ 720000 h 720000"/>
                <a:gd name="connsiteX3" fmla="*/ 0 w 2072362"/>
                <a:gd name="connsiteY3" fmla="*/ 720000 h 720000"/>
                <a:gd name="connsiteX4" fmla="*/ 0 w 2072362"/>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2362" h="720000">
                  <a:moveTo>
                    <a:pt x="0" y="0"/>
                  </a:moveTo>
                  <a:lnTo>
                    <a:pt x="2072362" y="0"/>
                  </a:lnTo>
                  <a:lnTo>
                    <a:pt x="2072362"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600" kern="1200" dirty="0">
                  <a:latin typeface="Times New Roman" panose="02020603050405020304" pitchFamily="18" charset="0"/>
                  <a:cs typeface="Times New Roman" panose="02020603050405020304" pitchFamily="18" charset="0"/>
                </a:rPr>
                <a:t>Unified system for multi-disaster prediction</a:t>
              </a:r>
            </a:p>
          </p:txBody>
        </p:sp>
      </p:grpSp>
      <p:grpSp>
        <p:nvGrpSpPr>
          <p:cNvPr id="41" name="Group 40">
            <a:extLst>
              <a:ext uri="{FF2B5EF4-FFF2-40B4-BE49-F238E27FC236}">
                <a16:creationId xmlns:a16="http://schemas.microsoft.com/office/drawing/2014/main" id="{B8B7E018-B40C-9722-3598-C2F69B2862D5}"/>
              </a:ext>
            </a:extLst>
          </p:cNvPr>
          <p:cNvGrpSpPr/>
          <p:nvPr/>
        </p:nvGrpSpPr>
        <p:grpSpPr>
          <a:xfrm>
            <a:off x="3842305" y="2816126"/>
            <a:ext cx="2072362" cy="2253549"/>
            <a:chOff x="3842305" y="2816126"/>
            <a:chExt cx="2072362" cy="2253549"/>
          </a:xfrm>
        </p:grpSpPr>
        <p:grpSp>
          <p:nvGrpSpPr>
            <p:cNvPr id="37" name="Group 36">
              <a:extLst>
                <a:ext uri="{FF2B5EF4-FFF2-40B4-BE49-F238E27FC236}">
                  <a16:creationId xmlns:a16="http://schemas.microsoft.com/office/drawing/2014/main" id="{5A8423BE-8632-5364-EF94-98CC773DE3C5}"/>
                </a:ext>
              </a:extLst>
            </p:cNvPr>
            <p:cNvGrpSpPr/>
            <p:nvPr/>
          </p:nvGrpSpPr>
          <p:grpSpPr>
            <a:xfrm>
              <a:off x="4246416" y="2816126"/>
              <a:ext cx="1264141" cy="1264141"/>
              <a:chOff x="4246416" y="2816126"/>
              <a:chExt cx="1264141" cy="1264141"/>
            </a:xfrm>
          </p:grpSpPr>
          <p:sp>
            <p:nvSpPr>
              <p:cNvPr id="16" name="Rectangle: Diagonal Corners Rounded 15">
                <a:extLst>
                  <a:ext uri="{FF2B5EF4-FFF2-40B4-BE49-F238E27FC236}">
                    <a16:creationId xmlns:a16="http://schemas.microsoft.com/office/drawing/2014/main" id="{F830792B-0E1F-AD2F-FA2B-3AFF3B1EFE1F}"/>
                  </a:ext>
                </a:extLst>
              </p:cNvPr>
              <p:cNvSpPr/>
              <p:nvPr/>
            </p:nvSpPr>
            <p:spPr>
              <a:xfrm>
                <a:off x="4246416" y="2816126"/>
                <a:ext cx="1264141" cy="1264141"/>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sz="1600"/>
              </a:p>
            </p:txBody>
          </p:sp>
          <p:sp>
            <p:nvSpPr>
              <p:cNvPr id="18" name="Rectangle 17" descr="Head with Gears">
                <a:extLst>
                  <a:ext uri="{FF2B5EF4-FFF2-40B4-BE49-F238E27FC236}">
                    <a16:creationId xmlns:a16="http://schemas.microsoft.com/office/drawing/2014/main" id="{52B80FC6-678E-DE0B-A87D-8BCA0DFEB4F7}"/>
                  </a:ext>
                </a:extLst>
              </p:cNvPr>
              <p:cNvSpPr/>
              <p:nvPr/>
            </p:nvSpPr>
            <p:spPr>
              <a:xfrm>
                <a:off x="4515823" y="3085534"/>
                <a:ext cx="725326" cy="725326"/>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sz="1600"/>
              </a:p>
            </p:txBody>
          </p:sp>
        </p:grpSp>
        <p:sp>
          <p:nvSpPr>
            <p:cNvPr id="19" name="Freeform: Shape 18">
              <a:extLst>
                <a:ext uri="{FF2B5EF4-FFF2-40B4-BE49-F238E27FC236}">
                  <a16:creationId xmlns:a16="http://schemas.microsoft.com/office/drawing/2014/main" id="{B0D43171-3BAB-9972-726E-6E16CCF272D0}"/>
                </a:ext>
              </a:extLst>
            </p:cNvPr>
            <p:cNvSpPr/>
            <p:nvPr/>
          </p:nvSpPr>
          <p:spPr>
            <a:xfrm>
              <a:off x="3842305" y="4349675"/>
              <a:ext cx="2072362" cy="720000"/>
            </a:xfrm>
            <a:custGeom>
              <a:avLst/>
              <a:gdLst>
                <a:gd name="connsiteX0" fmla="*/ 0 w 2072362"/>
                <a:gd name="connsiteY0" fmla="*/ 0 h 720000"/>
                <a:gd name="connsiteX1" fmla="*/ 2072362 w 2072362"/>
                <a:gd name="connsiteY1" fmla="*/ 0 h 720000"/>
                <a:gd name="connsiteX2" fmla="*/ 2072362 w 2072362"/>
                <a:gd name="connsiteY2" fmla="*/ 720000 h 720000"/>
                <a:gd name="connsiteX3" fmla="*/ 0 w 2072362"/>
                <a:gd name="connsiteY3" fmla="*/ 720000 h 720000"/>
                <a:gd name="connsiteX4" fmla="*/ 0 w 2072362"/>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2362" h="720000">
                  <a:moveTo>
                    <a:pt x="0" y="0"/>
                  </a:moveTo>
                  <a:lnTo>
                    <a:pt x="2072362" y="0"/>
                  </a:lnTo>
                  <a:lnTo>
                    <a:pt x="2072362"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600" kern="1200" dirty="0">
                  <a:latin typeface="Times New Roman" panose="02020603050405020304" pitchFamily="18" charset="0"/>
                  <a:cs typeface="Times New Roman" panose="02020603050405020304" pitchFamily="18" charset="0"/>
                </a:rPr>
                <a:t>Applied 9 Machine Learning Models</a:t>
              </a:r>
            </a:p>
          </p:txBody>
        </p:sp>
      </p:grpSp>
      <p:grpSp>
        <p:nvGrpSpPr>
          <p:cNvPr id="42" name="Group 41">
            <a:extLst>
              <a:ext uri="{FF2B5EF4-FFF2-40B4-BE49-F238E27FC236}">
                <a16:creationId xmlns:a16="http://schemas.microsoft.com/office/drawing/2014/main" id="{87CA4FB4-29EE-18EB-6294-BC02808C20ED}"/>
              </a:ext>
            </a:extLst>
          </p:cNvPr>
          <p:cNvGrpSpPr/>
          <p:nvPr/>
        </p:nvGrpSpPr>
        <p:grpSpPr>
          <a:xfrm>
            <a:off x="6389562" y="2816126"/>
            <a:ext cx="2072362" cy="2253549"/>
            <a:chOff x="6389562" y="2816126"/>
            <a:chExt cx="2072362" cy="2253549"/>
          </a:xfrm>
        </p:grpSpPr>
        <p:grpSp>
          <p:nvGrpSpPr>
            <p:cNvPr id="38" name="Group 37">
              <a:extLst>
                <a:ext uri="{FF2B5EF4-FFF2-40B4-BE49-F238E27FC236}">
                  <a16:creationId xmlns:a16="http://schemas.microsoft.com/office/drawing/2014/main" id="{43120D67-7014-0F9F-45E6-51EFB6B39B4D}"/>
                </a:ext>
              </a:extLst>
            </p:cNvPr>
            <p:cNvGrpSpPr/>
            <p:nvPr/>
          </p:nvGrpSpPr>
          <p:grpSpPr>
            <a:xfrm>
              <a:off x="6681442" y="2816126"/>
              <a:ext cx="1264141" cy="1264141"/>
              <a:chOff x="6681442" y="2816126"/>
              <a:chExt cx="1264141" cy="1264141"/>
            </a:xfrm>
          </p:grpSpPr>
          <p:sp>
            <p:nvSpPr>
              <p:cNvPr id="20" name="Rectangle: Diagonal Corners Rounded 19">
                <a:extLst>
                  <a:ext uri="{FF2B5EF4-FFF2-40B4-BE49-F238E27FC236}">
                    <a16:creationId xmlns:a16="http://schemas.microsoft.com/office/drawing/2014/main" id="{D060576A-C30C-AE86-2DCB-BCF0D7DE6E0A}"/>
                  </a:ext>
                </a:extLst>
              </p:cNvPr>
              <p:cNvSpPr/>
              <p:nvPr/>
            </p:nvSpPr>
            <p:spPr>
              <a:xfrm>
                <a:off x="6681442" y="2816126"/>
                <a:ext cx="1264141" cy="1264141"/>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sz="1600"/>
              </a:p>
            </p:txBody>
          </p:sp>
          <p:sp>
            <p:nvSpPr>
              <p:cNvPr id="21" name="Rectangle 20" descr="Bullseye">
                <a:extLst>
                  <a:ext uri="{FF2B5EF4-FFF2-40B4-BE49-F238E27FC236}">
                    <a16:creationId xmlns:a16="http://schemas.microsoft.com/office/drawing/2014/main" id="{02C2D5A5-6B2A-C297-9B47-3A5113F233A8}"/>
                  </a:ext>
                </a:extLst>
              </p:cNvPr>
              <p:cNvSpPr/>
              <p:nvPr/>
            </p:nvSpPr>
            <p:spPr>
              <a:xfrm>
                <a:off x="6950849" y="3085534"/>
                <a:ext cx="725326" cy="725326"/>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sz="1600"/>
              </a:p>
            </p:txBody>
          </p:sp>
        </p:grpSp>
        <p:sp>
          <p:nvSpPr>
            <p:cNvPr id="30" name="Freeform: Shape 29">
              <a:extLst>
                <a:ext uri="{FF2B5EF4-FFF2-40B4-BE49-F238E27FC236}">
                  <a16:creationId xmlns:a16="http://schemas.microsoft.com/office/drawing/2014/main" id="{8DF28801-3ED3-FDAE-017F-051E4F9685E1}"/>
                </a:ext>
              </a:extLst>
            </p:cNvPr>
            <p:cNvSpPr/>
            <p:nvPr/>
          </p:nvSpPr>
          <p:spPr>
            <a:xfrm>
              <a:off x="6389562" y="4349675"/>
              <a:ext cx="2072362" cy="720000"/>
            </a:xfrm>
            <a:custGeom>
              <a:avLst/>
              <a:gdLst>
                <a:gd name="connsiteX0" fmla="*/ 0 w 2072362"/>
                <a:gd name="connsiteY0" fmla="*/ 0 h 720000"/>
                <a:gd name="connsiteX1" fmla="*/ 2072362 w 2072362"/>
                <a:gd name="connsiteY1" fmla="*/ 0 h 720000"/>
                <a:gd name="connsiteX2" fmla="*/ 2072362 w 2072362"/>
                <a:gd name="connsiteY2" fmla="*/ 720000 h 720000"/>
                <a:gd name="connsiteX3" fmla="*/ 0 w 2072362"/>
                <a:gd name="connsiteY3" fmla="*/ 720000 h 720000"/>
                <a:gd name="connsiteX4" fmla="*/ 0 w 2072362"/>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2362" h="720000">
                  <a:moveTo>
                    <a:pt x="0" y="0"/>
                  </a:moveTo>
                  <a:lnTo>
                    <a:pt x="2072362" y="0"/>
                  </a:lnTo>
                  <a:lnTo>
                    <a:pt x="2072362"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600" dirty="0">
                  <a:latin typeface="Times New Roman" panose="02020603050405020304" pitchFamily="18" charset="0"/>
                  <a:cs typeface="Times New Roman" panose="02020603050405020304" pitchFamily="18" charset="0"/>
                </a:rPr>
                <a:t>High accuracy across multiple models</a:t>
              </a:r>
              <a:endParaRPr lang="en-US" sz="1600" kern="1200" dirty="0">
                <a:latin typeface="Times New Roman" panose="02020603050405020304" pitchFamily="18"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DEC7E422-92B2-B062-0EEA-A27BC1CF1DAD}"/>
              </a:ext>
            </a:extLst>
          </p:cNvPr>
          <p:cNvGrpSpPr/>
          <p:nvPr/>
        </p:nvGrpSpPr>
        <p:grpSpPr>
          <a:xfrm>
            <a:off x="8824588" y="2816126"/>
            <a:ext cx="2529212" cy="2179972"/>
            <a:chOff x="8824588" y="2816126"/>
            <a:chExt cx="2529212" cy="2179972"/>
          </a:xfrm>
        </p:grpSpPr>
        <p:grpSp>
          <p:nvGrpSpPr>
            <p:cNvPr id="39" name="Group 38">
              <a:extLst>
                <a:ext uri="{FF2B5EF4-FFF2-40B4-BE49-F238E27FC236}">
                  <a16:creationId xmlns:a16="http://schemas.microsoft.com/office/drawing/2014/main" id="{20975BF4-FCE1-3105-679C-437B9F1AA315}"/>
                </a:ext>
              </a:extLst>
            </p:cNvPr>
            <p:cNvGrpSpPr/>
            <p:nvPr/>
          </p:nvGrpSpPr>
          <p:grpSpPr>
            <a:xfrm>
              <a:off x="9116468" y="2816126"/>
              <a:ext cx="1264141" cy="1264141"/>
              <a:chOff x="9116468" y="2816126"/>
              <a:chExt cx="1264141" cy="1264141"/>
            </a:xfrm>
          </p:grpSpPr>
          <p:sp>
            <p:nvSpPr>
              <p:cNvPr id="27" name="Rectangle: Diagonal Corners Rounded 26">
                <a:extLst>
                  <a:ext uri="{FF2B5EF4-FFF2-40B4-BE49-F238E27FC236}">
                    <a16:creationId xmlns:a16="http://schemas.microsoft.com/office/drawing/2014/main" id="{7985ED8E-A6B2-6DBA-5F4E-C4EFD448B1A8}"/>
                  </a:ext>
                </a:extLst>
              </p:cNvPr>
              <p:cNvSpPr/>
              <p:nvPr/>
            </p:nvSpPr>
            <p:spPr>
              <a:xfrm>
                <a:off x="9116468" y="2816126"/>
                <a:ext cx="1264141" cy="1264141"/>
              </a:xfrm>
              <a:prstGeom prst="round2DiagRect">
                <a:avLst>
                  <a:gd name="adj1" fmla="val 29727"/>
                  <a:gd name="adj2" fmla="val 0"/>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txBody>
              <a:bodyPr/>
              <a:lstStyle/>
              <a:p>
                <a:endParaRPr lang="en-US" sz="1600"/>
              </a:p>
            </p:txBody>
          </p:sp>
          <p:sp>
            <p:nvSpPr>
              <p:cNvPr id="28" name="Rectangle 27" descr="Stopwatch">
                <a:extLst>
                  <a:ext uri="{FF2B5EF4-FFF2-40B4-BE49-F238E27FC236}">
                    <a16:creationId xmlns:a16="http://schemas.microsoft.com/office/drawing/2014/main" id="{99434269-D60E-7186-9A52-942AACC658FE}"/>
                  </a:ext>
                </a:extLst>
              </p:cNvPr>
              <p:cNvSpPr/>
              <p:nvPr/>
            </p:nvSpPr>
            <p:spPr>
              <a:xfrm>
                <a:off x="9385875" y="3085534"/>
                <a:ext cx="725326" cy="725326"/>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sz="1600"/>
              </a:p>
            </p:txBody>
          </p:sp>
        </p:grpSp>
        <p:sp>
          <p:nvSpPr>
            <p:cNvPr id="32" name="Freeform: Shape 31">
              <a:extLst>
                <a:ext uri="{FF2B5EF4-FFF2-40B4-BE49-F238E27FC236}">
                  <a16:creationId xmlns:a16="http://schemas.microsoft.com/office/drawing/2014/main" id="{7A18A44D-3B30-5A06-CA31-633B8B818C28}"/>
                </a:ext>
              </a:extLst>
            </p:cNvPr>
            <p:cNvSpPr/>
            <p:nvPr/>
          </p:nvSpPr>
          <p:spPr>
            <a:xfrm>
              <a:off x="8824588" y="4349675"/>
              <a:ext cx="2529212" cy="646423"/>
            </a:xfrm>
            <a:custGeom>
              <a:avLst/>
              <a:gdLst>
                <a:gd name="connsiteX0" fmla="*/ 0 w 2072362"/>
                <a:gd name="connsiteY0" fmla="*/ 0 h 720000"/>
                <a:gd name="connsiteX1" fmla="*/ 2072362 w 2072362"/>
                <a:gd name="connsiteY1" fmla="*/ 0 h 720000"/>
                <a:gd name="connsiteX2" fmla="*/ 2072362 w 2072362"/>
                <a:gd name="connsiteY2" fmla="*/ 720000 h 720000"/>
                <a:gd name="connsiteX3" fmla="*/ 0 w 2072362"/>
                <a:gd name="connsiteY3" fmla="*/ 720000 h 720000"/>
                <a:gd name="connsiteX4" fmla="*/ 0 w 2072362"/>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2362" h="720000">
                  <a:moveTo>
                    <a:pt x="0" y="0"/>
                  </a:moveTo>
                  <a:lnTo>
                    <a:pt x="2072362" y="0"/>
                  </a:lnTo>
                  <a:lnTo>
                    <a:pt x="2072362"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600" kern="1200" dirty="0">
                  <a:latin typeface="Times New Roman" panose="02020603050405020304" pitchFamily="18" charset="0"/>
                  <a:cs typeface="Times New Roman" panose="02020603050405020304" pitchFamily="18" charset="0"/>
                </a:rPr>
                <a:t>Real-time Prediction</a:t>
              </a:r>
            </a:p>
          </p:txBody>
        </p:sp>
      </p:grpSp>
      <p:sp>
        <p:nvSpPr>
          <p:cNvPr id="35" name="Rectangle 34">
            <a:extLst>
              <a:ext uri="{FF2B5EF4-FFF2-40B4-BE49-F238E27FC236}">
                <a16:creationId xmlns:a16="http://schemas.microsoft.com/office/drawing/2014/main" id="{7F6BBFDA-272B-D48B-1DD6-4B017952CCAE}"/>
              </a:ext>
            </a:extLst>
          </p:cNvPr>
          <p:cNvSpPr/>
          <p:nvPr/>
        </p:nvSpPr>
        <p:spPr>
          <a:xfrm>
            <a:off x="2299011" y="1027801"/>
            <a:ext cx="6899418" cy="707886"/>
          </a:xfrm>
          <a:prstGeom prst="rect">
            <a:avLst/>
          </a:prstGeom>
          <a:noFill/>
        </p:spPr>
        <p:txBody>
          <a:bodyPr wrap="square" lIns="91440" tIns="45720" rIns="91440" bIns="45720">
            <a:spAutoFit/>
          </a:bodyPr>
          <a:lstStyle/>
          <a:p>
            <a:pPr algn="ctr"/>
            <a:r>
              <a:rPr lang="en-US" sz="4000" b="1" kern="1200"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cs typeface="Times New Roman" panose="02020603050405020304" pitchFamily="18" charset="0"/>
              </a:rPr>
              <a:t>Contributions and Conclusion</a:t>
            </a:r>
            <a:endParaRPr lang="en-US" sz="4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170612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35C5A1-C8B6-1382-DDD1-B32811D7E1E4}"/>
              </a:ext>
            </a:extLst>
          </p:cNvPr>
          <p:cNvSpPr/>
          <p:nvPr/>
        </p:nvSpPr>
        <p:spPr>
          <a:xfrm>
            <a:off x="4306009" y="201225"/>
            <a:ext cx="3318729" cy="769441"/>
          </a:xfrm>
          <a:prstGeom prst="rect">
            <a:avLst/>
          </a:prstGeom>
          <a:noFill/>
        </p:spPr>
        <p:txBody>
          <a:bodyPr wrap="none" lIns="91440" tIns="45720" rIns="91440" bIns="45720">
            <a:spAutoFit/>
          </a:bodyPr>
          <a:lstStyle/>
          <a:p>
            <a:pPr algn="ctr"/>
            <a:r>
              <a:rPr lang="en-US" sz="4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Future Work</a:t>
            </a:r>
          </a:p>
        </p:txBody>
      </p:sp>
      <p:grpSp>
        <p:nvGrpSpPr>
          <p:cNvPr id="18" name="Group 17">
            <a:extLst>
              <a:ext uri="{FF2B5EF4-FFF2-40B4-BE49-F238E27FC236}">
                <a16:creationId xmlns:a16="http://schemas.microsoft.com/office/drawing/2014/main" id="{56DB453E-2F52-6C81-C405-93A04541F3F1}"/>
              </a:ext>
            </a:extLst>
          </p:cNvPr>
          <p:cNvGrpSpPr/>
          <p:nvPr/>
        </p:nvGrpSpPr>
        <p:grpSpPr>
          <a:xfrm>
            <a:off x="1308084" y="1051560"/>
            <a:ext cx="2560320" cy="2377440"/>
            <a:chOff x="1308083" y="1427670"/>
            <a:chExt cx="2769161" cy="2353830"/>
          </a:xfrm>
        </p:grpSpPr>
        <p:sp>
          <p:nvSpPr>
            <p:cNvPr id="6" name="Oval 5">
              <a:extLst>
                <a:ext uri="{FF2B5EF4-FFF2-40B4-BE49-F238E27FC236}">
                  <a16:creationId xmlns:a16="http://schemas.microsoft.com/office/drawing/2014/main" id="{EC59B1E4-D2B3-38AB-6994-E03FC58CF469}"/>
                </a:ext>
              </a:extLst>
            </p:cNvPr>
            <p:cNvSpPr/>
            <p:nvPr/>
          </p:nvSpPr>
          <p:spPr>
            <a:xfrm>
              <a:off x="2366827" y="1427670"/>
              <a:ext cx="1710417" cy="1524013"/>
            </a:xfrm>
            <a:prstGeom prst="ellipse">
              <a:avLst/>
            </a:prstGeom>
            <a:blipFill rotWithShape="1">
              <a:blip r:embed="rId2">
                <a:extLst>
                  <a:ext uri="{28A0092B-C50C-407E-A947-70E740481C1C}">
                    <a14:useLocalDpi xmlns:a14="http://schemas.microsoft.com/office/drawing/2010/main" val="0"/>
                  </a:ext>
                </a:extLst>
              </a:blip>
              <a:srcRect/>
              <a:stretch>
                <a:fillRect t="-7000" b="-7000"/>
              </a:stretch>
            </a:blipFill>
            <a:scene3d>
              <a:camera prst="orthographicFront"/>
              <a:lightRig rig="flat" dir="t"/>
            </a:scene3d>
            <a:sp3d z="-190500" prstMaterial="plastic">
              <a:bevelT w="88900" h="88900"/>
              <a:bevelB w="88900" h="31750" prst="angle"/>
            </a:sp3d>
          </p:spPr>
          <p:style>
            <a:lnRef idx="0">
              <a:schemeClr val="lt1">
                <a:hueOff val="0"/>
                <a:satOff val="0"/>
                <a:lumOff val="0"/>
                <a:alphaOff val="0"/>
              </a:schemeClr>
            </a:lnRef>
            <a:fillRef idx="3">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7" name="Freeform: Shape 6">
              <a:extLst>
                <a:ext uri="{FF2B5EF4-FFF2-40B4-BE49-F238E27FC236}">
                  <a16:creationId xmlns:a16="http://schemas.microsoft.com/office/drawing/2014/main" id="{3742EC26-6FB8-4D54-9CF9-3CCF92BEABC6}"/>
                </a:ext>
              </a:extLst>
            </p:cNvPr>
            <p:cNvSpPr/>
            <p:nvPr/>
          </p:nvSpPr>
          <p:spPr>
            <a:xfrm>
              <a:off x="1308083" y="2589492"/>
              <a:ext cx="1413345" cy="1192008"/>
            </a:xfrm>
            <a:custGeom>
              <a:avLst/>
              <a:gdLst>
                <a:gd name="connsiteX0" fmla="*/ 0 w 1293518"/>
                <a:gd name="connsiteY0" fmla="*/ 0 h 1293518"/>
                <a:gd name="connsiteX1" fmla="*/ 1293518 w 1293518"/>
                <a:gd name="connsiteY1" fmla="*/ 0 h 1293518"/>
                <a:gd name="connsiteX2" fmla="*/ 1293518 w 1293518"/>
                <a:gd name="connsiteY2" fmla="*/ 1293518 h 1293518"/>
                <a:gd name="connsiteX3" fmla="*/ 0 w 1293518"/>
                <a:gd name="connsiteY3" fmla="*/ 1293518 h 1293518"/>
                <a:gd name="connsiteX4" fmla="*/ 0 w 1293518"/>
                <a:gd name="connsiteY4" fmla="*/ 0 h 1293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518" h="1293518">
                  <a:moveTo>
                    <a:pt x="0" y="0"/>
                  </a:moveTo>
                  <a:lnTo>
                    <a:pt x="1293518" y="0"/>
                  </a:lnTo>
                  <a:lnTo>
                    <a:pt x="1293518" y="1293518"/>
                  </a:lnTo>
                  <a:lnTo>
                    <a:pt x="0" y="1293518"/>
                  </a:lnTo>
                  <a:lnTo>
                    <a:pt x="0" y="0"/>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shade val="80000"/>
                <a:hueOff val="0"/>
                <a:satOff val="0"/>
                <a:lumOff val="0"/>
                <a:alphaOff val="0"/>
              </a:schemeClr>
            </a:fillRef>
            <a:effectRef idx="2">
              <a:schemeClr val="accent1">
                <a:shade val="80000"/>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ClrTx/>
                <a:buSzTx/>
                <a:buFont typeface="Wingdings" panose="05000000000000000000" pitchFamily="2" charset="2"/>
                <a:buNone/>
              </a:pPr>
              <a:r>
                <a:rPr kumimoji="0" lang="en-US" altLang="en-US" sz="1800" i="0" u="none" strike="noStrike" kern="1200" cap="none" normalizeH="0" baseline="0" dirty="0">
                  <a:ln/>
                  <a:effectLst/>
                  <a:latin typeface="Times New Roman" panose="02020603050405020304" pitchFamily="18" charset="0"/>
                  <a:cs typeface="Times New Roman" panose="02020603050405020304" pitchFamily="18" charset="0"/>
                </a:rPr>
                <a:t>Integration of satellite/IoT sensor data</a:t>
              </a:r>
              <a:endParaRPr lang="en-US" sz="1800" kern="1200" dirty="0"/>
            </a:p>
          </p:txBody>
        </p:sp>
      </p:grpSp>
      <p:grpSp>
        <p:nvGrpSpPr>
          <p:cNvPr id="4" name="Group 3">
            <a:extLst>
              <a:ext uri="{FF2B5EF4-FFF2-40B4-BE49-F238E27FC236}">
                <a16:creationId xmlns:a16="http://schemas.microsoft.com/office/drawing/2014/main" id="{7B04A6BE-B4E4-57E4-F02F-45AA8ABBF124}"/>
              </a:ext>
            </a:extLst>
          </p:cNvPr>
          <p:cNvGrpSpPr/>
          <p:nvPr/>
        </p:nvGrpSpPr>
        <p:grpSpPr>
          <a:xfrm>
            <a:off x="7755367" y="1051560"/>
            <a:ext cx="2377440" cy="2377440"/>
            <a:chOff x="7755367" y="1299081"/>
            <a:chExt cx="2567206" cy="2607237"/>
          </a:xfrm>
        </p:grpSpPr>
        <p:sp>
          <p:nvSpPr>
            <p:cNvPr id="8" name="Oval 7">
              <a:extLst>
                <a:ext uri="{FF2B5EF4-FFF2-40B4-BE49-F238E27FC236}">
                  <a16:creationId xmlns:a16="http://schemas.microsoft.com/office/drawing/2014/main" id="{32F67C05-EBC3-2A21-4F54-5A5107F7B1E5}"/>
                </a:ext>
              </a:extLst>
            </p:cNvPr>
            <p:cNvSpPr/>
            <p:nvPr/>
          </p:nvSpPr>
          <p:spPr>
            <a:xfrm>
              <a:off x="8617629" y="1299081"/>
              <a:ext cx="1704944" cy="1652602"/>
            </a:xfrm>
            <a:prstGeom prst="ellipse">
              <a:avLst/>
            </a:prstGeom>
            <a:blipFill rotWithShape="1">
              <a:blip r:embed="rId3">
                <a:extLst>
                  <a:ext uri="{28A0092B-C50C-407E-A947-70E740481C1C}">
                    <a14:useLocalDpi xmlns:a14="http://schemas.microsoft.com/office/drawing/2010/main" val="0"/>
                  </a:ext>
                </a:extLst>
              </a:blip>
              <a:srcRect/>
              <a:stretch>
                <a:fillRect t="-9000" b="-9000"/>
              </a:stretch>
            </a:blipFill>
            <a:scene3d>
              <a:camera prst="orthographicFront"/>
              <a:lightRig rig="flat" dir="t"/>
            </a:scene3d>
            <a:sp3d z="-190500" prstMaterial="plastic">
              <a:bevelT w="88900" h="88900"/>
              <a:bevelB w="88900" h="31750" prst="angle"/>
            </a:sp3d>
          </p:spPr>
          <p:style>
            <a:lnRef idx="0">
              <a:schemeClr val="lt1">
                <a:hueOff val="0"/>
                <a:satOff val="0"/>
                <a:lumOff val="0"/>
                <a:alphaOff val="0"/>
              </a:schemeClr>
            </a:lnRef>
            <a:fillRef idx="3">
              <a:scrgbClr r="0" g="0" b="0"/>
            </a:fillRef>
            <a:effectRef idx="2">
              <a:schemeClr val="accent1">
                <a:tint val="50000"/>
                <a:hueOff val="12546"/>
                <a:satOff val="-559"/>
                <a:lumOff val="4884"/>
                <a:alphaOff val="0"/>
              </a:schemeClr>
            </a:effectRef>
            <a:fontRef idx="minor">
              <a:schemeClr val="lt1">
                <a:hueOff val="0"/>
                <a:satOff val="0"/>
                <a:lumOff val="0"/>
                <a:alphaOff val="0"/>
              </a:schemeClr>
            </a:fontRef>
          </p:style>
          <p:txBody>
            <a:bodyPr/>
            <a:lstStyle/>
            <a:p>
              <a:endParaRPr lang="en-US"/>
            </a:p>
          </p:txBody>
        </p:sp>
        <p:sp>
          <p:nvSpPr>
            <p:cNvPr id="9" name="Freeform: Shape 8">
              <a:extLst>
                <a:ext uri="{FF2B5EF4-FFF2-40B4-BE49-F238E27FC236}">
                  <a16:creationId xmlns:a16="http://schemas.microsoft.com/office/drawing/2014/main" id="{75BAB31B-9155-E340-3F0D-ED48DC64A0F7}"/>
                </a:ext>
              </a:extLst>
            </p:cNvPr>
            <p:cNvSpPr/>
            <p:nvPr/>
          </p:nvSpPr>
          <p:spPr>
            <a:xfrm>
              <a:off x="7755367" y="2714310"/>
              <a:ext cx="1413344" cy="1192008"/>
            </a:xfrm>
            <a:custGeom>
              <a:avLst/>
              <a:gdLst>
                <a:gd name="connsiteX0" fmla="*/ 0 w 1293518"/>
                <a:gd name="connsiteY0" fmla="*/ 0 h 1293518"/>
                <a:gd name="connsiteX1" fmla="*/ 1293518 w 1293518"/>
                <a:gd name="connsiteY1" fmla="*/ 0 h 1293518"/>
                <a:gd name="connsiteX2" fmla="*/ 1293518 w 1293518"/>
                <a:gd name="connsiteY2" fmla="*/ 1293518 h 1293518"/>
                <a:gd name="connsiteX3" fmla="*/ 0 w 1293518"/>
                <a:gd name="connsiteY3" fmla="*/ 1293518 h 1293518"/>
                <a:gd name="connsiteX4" fmla="*/ 0 w 1293518"/>
                <a:gd name="connsiteY4" fmla="*/ 0 h 1293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518" h="1293518">
                  <a:moveTo>
                    <a:pt x="0" y="0"/>
                  </a:moveTo>
                  <a:lnTo>
                    <a:pt x="1293518" y="0"/>
                  </a:lnTo>
                  <a:lnTo>
                    <a:pt x="1293518" y="1293518"/>
                  </a:lnTo>
                  <a:lnTo>
                    <a:pt x="0" y="1293518"/>
                  </a:lnTo>
                  <a:lnTo>
                    <a:pt x="0" y="0"/>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shade val="80000"/>
                <a:hueOff val="181866"/>
                <a:satOff val="-18964"/>
                <a:lumOff val="12740"/>
                <a:alphaOff val="0"/>
              </a:schemeClr>
            </a:fillRef>
            <a:effectRef idx="2">
              <a:schemeClr val="accent1">
                <a:shade val="80000"/>
                <a:hueOff val="181866"/>
                <a:satOff val="-18964"/>
                <a:lumOff val="1274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0" lang="en-US" altLang="en-US" sz="1800" i="0" u="none" strike="noStrike" kern="1200" cap="none" normalizeH="0" baseline="0" dirty="0">
                  <a:ln/>
                  <a:effectLst/>
                  <a:latin typeface="Times New Roman" panose="02020603050405020304" pitchFamily="18" charset="0"/>
                  <a:cs typeface="Times New Roman" panose="02020603050405020304" pitchFamily="18" charset="0"/>
                </a:rPr>
                <a:t>Mobile app version</a:t>
              </a:r>
              <a:endParaRPr lang="en-US" sz="1800" kern="1200" dirty="0"/>
            </a:p>
          </p:txBody>
        </p:sp>
      </p:grpSp>
      <p:grpSp>
        <p:nvGrpSpPr>
          <p:cNvPr id="19" name="Group 18">
            <a:extLst>
              <a:ext uri="{FF2B5EF4-FFF2-40B4-BE49-F238E27FC236}">
                <a16:creationId xmlns:a16="http://schemas.microsoft.com/office/drawing/2014/main" id="{7DA1B476-B3C4-CF3D-8BBF-4AFB161FDF42}"/>
              </a:ext>
            </a:extLst>
          </p:cNvPr>
          <p:cNvGrpSpPr/>
          <p:nvPr/>
        </p:nvGrpSpPr>
        <p:grpSpPr>
          <a:xfrm>
            <a:off x="1308084" y="4106147"/>
            <a:ext cx="2377440" cy="2377440"/>
            <a:chOff x="1308085" y="4113505"/>
            <a:chExt cx="2828466" cy="2487485"/>
          </a:xfrm>
        </p:grpSpPr>
        <p:sp>
          <p:nvSpPr>
            <p:cNvPr id="10" name="Rectangle 9">
              <a:extLst>
                <a:ext uri="{FF2B5EF4-FFF2-40B4-BE49-F238E27FC236}">
                  <a16:creationId xmlns:a16="http://schemas.microsoft.com/office/drawing/2014/main" id="{74E8C174-FF6D-4B10-BABF-4C8AFDBF4EF7}"/>
                </a:ext>
              </a:extLst>
            </p:cNvPr>
            <p:cNvSpPr/>
            <p:nvPr/>
          </p:nvSpPr>
          <p:spPr>
            <a:xfrm>
              <a:off x="2307518" y="4113505"/>
              <a:ext cx="1829033" cy="1939121"/>
            </a:xfrm>
            <a:prstGeom prst="rect">
              <a:avLst/>
            </a:prstGeom>
            <a:blipFill rotWithShape="1">
              <a:blip r:embed="rId4">
                <a:extLst>
                  <a:ext uri="{28A0092B-C50C-407E-A947-70E740481C1C}">
                    <a14:useLocalDpi xmlns:a14="http://schemas.microsoft.com/office/drawing/2010/main" val="0"/>
                  </a:ext>
                </a:extLst>
              </a:blip>
              <a:srcRect/>
              <a:stretch>
                <a:fillRect l="-6000" r="-6000"/>
              </a:stretch>
            </a:blipFill>
            <a:scene3d>
              <a:camera prst="orthographicFront"/>
              <a:lightRig rig="flat" dir="t"/>
            </a:scene3d>
            <a:sp3d z="-190500" prstMaterial="plastic">
              <a:bevelT w="88900" h="88900"/>
              <a:bevelB w="88900" h="31750" prst="angle"/>
            </a:sp3d>
          </p:spPr>
          <p:style>
            <a:lnRef idx="0">
              <a:schemeClr val="lt1">
                <a:hueOff val="0"/>
                <a:satOff val="0"/>
                <a:lumOff val="0"/>
                <a:alphaOff val="0"/>
              </a:schemeClr>
            </a:lnRef>
            <a:fillRef idx="3">
              <a:scrgbClr r="0" g="0" b="0"/>
            </a:fillRef>
            <a:effectRef idx="2">
              <a:schemeClr val="accent1">
                <a:tint val="50000"/>
                <a:hueOff val="25093"/>
                <a:satOff val="-1118"/>
                <a:lumOff val="9767"/>
                <a:alphaOff val="0"/>
              </a:schemeClr>
            </a:effectRef>
            <a:fontRef idx="minor">
              <a:schemeClr val="lt1">
                <a:hueOff val="0"/>
                <a:satOff val="0"/>
                <a:lumOff val="0"/>
                <a:alphaOff val="0"/>
              </a:schemeClr>
            </a:fontRef>
          </p:style>
          <p:txBody>
            <a:bodyPr/>
            <a:lstStyle/>
            <a:p>
              <a:endParaRPr lang="en-US"/>
            </a:p>
          </p:txBody>
        </p:sp>
        <p:sp>
          <p:nvSpPr>
            <p:cNvPr id="11" name="Freeform: Shape 10">
              <a:extLst>
                <a:ext uri="{FF2B5EF4-FFF2-40B4-BE49-F238E27FC236}">
                  <a16:creationId xmlns:a16="http://schemas.microsoft.com/office/drawing/2014/main" id="{61F1D994-66E0-3BCC-EBD4-556EE5B5F414}"/>
                </a:ext>
              </a:extLst>
            </p:cNvPr>
            <p:cNvSpPr/>
            <p:nvPr/>
          </p:nvSpPr>
          <p:spPr>
            <a:xfrm>
              <a:off x="1308085" y="5351471"/>
              <a:ext cx="1413343" cy="1249519"/>
            </a:xfrm>
            <a:custGeom>
              <a:avLst/>
              <a:gdLst>
                <a:gd name="connsiteX0" fmla="*/ 0 w 1293518"/>
                <a:gd name="connsiteY0" fmla="*/ 0 h 1293518"/>
                <a:gd name="connsiteX1" fmla="*/ 1293518 w 1293518"/>
                <a:gd name="connsiteY1" fmla="*/ 0 h 1293518"/>
                <a:gd name="connsiteX2" fmla="*/ 1293518 w 1293518"/>
                <a:gd name="connsiteY2" fmla="*/ 1293518 h 1293518"/>
                <a:gd name="connsiteX3" fmla="*/ 0 w 1293518"/>
                <a:gd name="connsiteY3" fmla="*/ 1293518 h 1293518"/>
                <a:gd name="connsiteX4" fmla="*/ 0 w 1293518"/>
                <a:gd name="connsiteY4" fmla="*/ 0 h 1293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518" h="1293518">
                  <a:moveTo>
                    <a:pt x="0" y="0"/>
                  </a:moveTo>
                  <a:lnTo>
                    <a:pt x="1293518" y="0"/>
                  </a:lnTo>
                  <a:lnTo>
                    <a:pt x="1293518" y="1293518"/>
                  </a:lnTo>
                  <a:lnTo>
                    <a:pt x="0" y="1293518"/>
                  </a:lnTo>
                  <a:lnTo>
                    <a:pt x="0" y="0"/>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shade val="80000"/>
                <a:hueOff val="363732"/>
                <a:satOff val="-37928"/>
                <a:lumOff val="25481"/>
                <a:alphaOff val="0"/>
              </a:schemeClr>
            </a:fillRef>
            <a:effectRef idx="2">
              <a:schemeClr val="accent1">
                <a:shade val="80000"/>
                <a:hueOff val="363732"/>
                <a:satOff val="-37928"/>
                <a:lumOff val="25481"/>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ClrTx/>
                <a:buSzTx/>
                <a:buNone/>
              </a:pPr>
              <a:r>
                <a:rPr kumimoji="0" lang="en-US" altLang="en-US" sz="1800" i="0" u="none" strike="noStrike" kern="1200" cap="none" normalizeH="0" baseline="0" dirty="0">
                  <a:ln/>
                  <a:effectLst/>
                  <a:latin typeface="Times New Roman" panose="02020603050405020304" pitchFamily="18" charset="0"/>
                  <a:cs typeface="Times New Roman" panose="02020603050405020304" pitchFamily="18" charset="0"/>
                </a:rPr>
                <a:t>Multi-language Support</a:t>
              </a:r>
              <a:endParaRPr lang="en-US" sz="1800" kern="1200" dirty="0"/>
            </a:p>
          </p:txBody>
        </p:sp>
      </p:grpSp>
      <p:grpSp>
        <p:nvGrpSpPr>
          <p:cNvPr id="5" name="Group 4">
            <a:extLst>
              <a:ext uri="{FF2B5EF4-FFF2-40B4-BE49-F238E27FC236}">
                <a16:creationId xmlns:a16="http://schemas.microsoft.com/office/drawing/2014/main" id="{558A659A-E3F0-A8AD-5AD8-1DD95A68F5F6}"/>
              </a:ext>
            </a:extLst>
          </p:cNvPr>
          <p:cNvGrpSpPr/>
          <p:nvPr/>
        </p:nvGrpSpPr>
        <p:grpSpPr>
          <a:xfrm>
            <a:off x="7755367" y="4056465"/>
            <a:ext cx="2377440" cy="2377440"/>
            <a:chOff x="7755367" y="4002857"/>
            <a:chExt cx="2567206" cy="2590012"/>
          </a:xfrm>
        </p:grpSpPr>
        <p:sp>
          <p:nvSpPr>
            <p:cNvPr id="12" name="Oval 11">
              <a:extLst>
                <a:ext uri="{FF2B5EF4-FFF2-40B4-BE49-F238E27FC236}">
                  <a16:creationId xmlns:a16="http://schemas.microsoft.com/office/drawing/2014/main" id="{F8CFD416-6240-FDD2-E6BB-F83DFF015F66}"/>
                </a:ext>
              </a:extLst>
            </p:cNvPr>
            <p:cNvSpPr/>
            <p:nvPr/>
          </p:nvSpPr>
          <p:spPr>
            <a:xfrm>
              <a:off x="8859173" y="4002857"/>
              <a:ext cx="1463400" cy="1672610"/>
            </a:xfrm>
            <a:prstGeom prst="ellipse">
              <a:avLst/>
            </a:prstGeom>
            <a:blipFill rotWithShape="1">
              <a:blip r:embed="rId5">
                <a:extLst>
                  <a:ext uri="{28A0092B-C50C-407E-A947-70E740481C1C}">
                    <a14:useLocalDpi xmlns:a14="http://schemas.microsoft.com/office/drawing/2010/main" val="0"/>
                  </a:ext>
                </a:extLst>
              </a:blip>
              <a:srcRect/>
              <a:stretch>
                <a:fillRect t="-11000" b="-11000"/>
              </a:stretch>
            </a:blipFill>
            <a:scene3d>
              <a:camera prst="orthographicFront"/>
              <a:lightRig rig="flat" dir="t"/>
            </a:scene3d>
            <a:sp3d z="-190500" prstMaterial="plastic">
              <a:bevelT w="88900" h="88900"/>
              <a:bevelB w="88900" h="31750" prst="angle"/>
            </a:sp3d>
          </p:spPr>
          <p:style>
            <a:lnRef idx="0">
              <a:schemeClr val="lt1">
                <a:hueOff val="0"/>
                <a:satOff val="0"/>
                <a:lumOff val="0"/>
                <a:alphaOff val="0"/>
              </a:schemeClr>
            </a:lnRef>
            <a:fillRef idx="3">
              <a:scrgbClr r="0" g="0" b="0"/>
            </a:fillRef>
            <a:effectRef idx="2">
              <a:schemeClr val="accent1">
                <a:tint val="50000"/>
                <a:hueOff val="37639"/>
                <a:satOff val="-1677"/>
                <a:lumOff val="14651"/>
                <a:alphaOff val="0"/>
              </a:schemeClr>
            </a:effectRef>
            <a:fontRef idx="minor">
              <a:schemeClr val="lt1">
                <a:hueOff val="0"/>
                <a:satOff val="0"/>
                <a:lumOff val="0"/>
                <a:alphaOff val="0"/>
              </a:schemeClr>
            </a:fontRef>
          </p:style>
          <p:txBody>
            <a:bodyPr/>
            <a:lstStyle/>
            <a:p>
              <a:endParaRPr lang="en-US" dirty="0"/>
            </a:p>
          </p:txBody>
        </p:sp>
        <p:sp>
          <p:nvSpPr>
            <p:cNvPr id="13" name="Freeform: Shape 12">
              <a:extLst>
                <a:ext uri="{FF2B5EF4-FFF2-40B4-BE49-F238E27FC236}">
                  <a16:creationId xmlns:a16="http://schemas.microsoft.com/office/drawing/2014/main" id="{BACB408D-8B6B-E6B2-1154-C1835517C2CE}"/>
                </a:ext>
              </a:extLst>
            </p:cNvPr>
            <p:cNvSpPr/>
            <p:nvPr/>
          </p:nvSpPr>
          <p:spPr>
            <a:xfrm>
              <a:off x="7755367" y="5282147"/>
              <a:ext cx="1413343" cy="1310722"/>
            </a:xfrm>
            <a:custGeom>
              <a:avLst/>
              <a:gdLst>
                <a:gd name="connsiteX0" fmla="*/ 0 w 1293518"/>
                <a:gd name="connsiteY0" fmla="*/ 0 h 1293518"/>
                <a:gd name="connsiteX1" fmla="*/ 1293518 w 1293518"/>
                <a:gd name="connsiteY1" fmla="*/ 0 h 1293518"/>
                <a:gd name="connsiteX2" fmla="*/ 1293518 w 1293518"/>
                <a:gd name="connsiteY2" fmla="*/ 1293518 h 1293518"/>
                <a:gd name="connsiteX3" fmla="*/ 0 w 1293518"/>
                <a:gd name="connsiteY3" fmla="*/ 1293518 h 1293518"/>
                <a:gd name="connsiteX4" fmla="*/ 0 w 1293518"/>
                <a:gd name="connsiteY4" fmla="*/ 0 h 1293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518" h="1293518">
                  <a:moveTo>
                    <a:pt x="0" y="0"/>
                  </a:moveTo>
                  <a:lnTo>
                    <a:pt x="1293518" y="0"/>
                  </a:lnTo>
                  <a:lnTo>
                    <a:pt x="1293518" y="1293518"/>
                  </a:lnTo>
                  <a:lnTo>
                    <a:pt x="0" y="1293518"/>
                  </a:lnTo>
                  <a:lnTo>
                    <a:pt x="0" y="0"/>
                  </a:lnTo>
                  <a:close/>
                </a:path>
              </a:pathLst>
            </a:custGeom>
            <a:solidFill>
              <a:schemeClr val="tx2">
                <a:lumMod val="75000"/>
                <a:lumOff val="25000"/>
              </a:schemeClr>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shade val="80000"/>
                <a:hueOff val="545598"/>
                <a:satOff val="-56892"/>
                <a:lumOff val="38221"/>
                <a:alphaOff val="0"/>
              </a:schemeClr>
            </a:fillRef>
            <a:effectRef idx="2">
              <a:schemeClr val="accent1">
                <a:shade val="80000"/>
                <a:hueOff val="545598"/>
                <a:satOff val="-56892"/>
                <a:lumOff val="38221"/>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en-US" sz="1800" kern="1200" dirty="0">
                  <a:latin typeface="Times New Roman" panose="02020603050405020304" pitchFamily="18" charset="0"/>
                  <a:cs typeface="Times New Roman" panose="02020603050405020304" pitchFamily="18" charset="0"/>
                </a:rPr>
                <a:t>Integration with NDMA, Pakistan</a:t>
              </a:r>
              <a:endParaRPr lang="en-US" sz="1800" kern="1200" dirty="0"/>
            </a:p>
          </p:txBody>
        </p:sp>
      </p:grpSp>
    </p:spTree>
    <p:extLst>
      <p:ext uri="{BB962C8B-B14F-4D97-AF65-F5344CB8AC3E}">
        <p14:creationId xmlns:p14="http://schemas.microsoft.com/office/powerpoint/2010/main" val="397964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p:cTn id="21" dur="500" fill="hold"/>
                                        <p:tgtEl>
                                          <p:spTgt spid="19"/>
                                        </p:tgtEl>
                                        <p:attrNameLst>
                                          <p:attrName>ppt_w</p:attrName>
                                        </p:attrNameLst>
                                      </p:cBhvr>
                                      <p:tavLst>
                                        <p:tav tm="0">
                                          <p:val>
                                            <p:fltVal val="0"/>
                                          </p:val>
                                        </p:tav>
                                        <p:tav tm="100000">
                                          <p:val>
                                            <p:strVal val="#ppt_w"/>
                                          </p:val>
                                        </p:tav>
                                      </p:tavLst>
                                    </p:anim>
                                    <p:anim calcmode="lin" valueType="num">
                                      <p:cBhvr>
                                        <p:cTn id="22" dur="500" fill="hold"/>
                                        <p:tgtEl>
                                          <p:spTgt spid="19"/>
                                        </p:tgtEl>
                                        <p:attrNameLst>
                                          <p:attrName>ppt_h</p:attrName>
                                        </p:attrNameLst>
                                      </p:cBhvr>
                                      <p:tavLst>
                                        <p:tav tm="0">
                                          <p:val>
                                            <p:fltVal val="0"/>
                                          </p:val>
                                        </p:tav>
                                        <p:tav tm="100000">
                                          <p:val>
                                            <p:strVal val="#ppt_h"/>
                                          </p:val>
                                        </p:tav>
                                      </p:tavLst>
                                    </p:anim>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7" name="Freeform: Shape 205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9" name="Rectangle 205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Rectangle 206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Freeform: Shape 206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65" name="Isosceles Triangle 206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Thank You Funny Icon Stock Illustrations – 611 Thank You Funny Icon Stock  Illustrations, Vectors &amp; Clipart - Dreamstime">
            <a:extLst>
              <a:ext uri="{FF2B5EF4-FFF2-40B4-BE49-F238E27FC236}">
                <a16:creationId xmlns:a16="http://schemas.microsoft.com/office/drawing/2014/main" id="{DC70012D-E236-55EE-ABC3-994BAD6636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04782" y="2405742"/>
            <a:ext cx="3137331" cy="297433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67" name="Isosceles Triangle 206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Any Questions PNG Transparent Images Free Download | Vector Files | Pngtree">
            <a:extLst>
              <a:ext uri="{FF2B5EF4-FFF2-40B4-BE49-F238E27FC236}">
                <a16:creationId xmlns:a16="http://schemas.microsoft.com/office/drawing/2014/main" id="{45673ADF-F335-4580-79B2-5FCC72567B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8949" y="2405741"/>
            <a:ext cx="3485163" cy="2974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0978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E5DD80D-614A-0B69-33BE-3AB13B952ACC}"/>
            </a:ext>
          </a:extLst>
        </p:cNvPr>
        <p:cNvGrpSpPr/>
        <p:nvPr/>
      </p:nvGrpSpPr>
      <p:grpSpPr>
        <a:xfrm>
          <a:off x="0" y="0"/>
          <a:ext cx="0" cy="0"/>
          <a:chOff x="0" y="0"/>
          <a:chExt cx="0" cy="0"/>
        </a:xfrm>
      </p:grpSpPr>
      <p:sp useBgFill="1">
        <p:nvSpPr>
          <p:cNvPr id="2072" name="Rectangle 2071">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74" name="Freeform: Shape 2073">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2076" name="Freeform: Shape 2075">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8" descr="attachment&quot; Icon - Download for free – Iconduck">
            <a:extLst>
              <a:ext uri="{FF2B5EF4-FFF2-40B4-BE49-F238E27FC236}">
                <a16:creationId xmlns:a16="http://schemas.microsoft.com/office/drawing/2014/main" id="{3A1A31C3-299D-64D7-77F2-935DA85CF014}"/>
              </a:ext>
            </a:extLst>
          </p:cNvPr>
          <p:cNvPicPr>
            <a:picLocks noChangeAspect="1" noChangeArrowheads="1"/>
          </p:cNvPicPr>
          <p:nvPr/>
        </p:nvPicPr>
        <p:blipFill>
          <a:blip r:embed="rId2">
            <a:duotone>
              <a:schemeClr val="accent3">
                <a:shade val="45000"/>
                <a:satMod val="135000"/>
              </a:schemeClr>
              <a:prstClr val="white"/>
            </a:duotone>
            <a:alphaModFix amt="70000"/>
            <a:extLst>
              <a:ext uri="{28A0092B-C50C-407E-A947-70E740481C1C}">
                <a14:useLocalDpi xmlns:a14="http://schemas.microsoft.com/office/drawing/2010/main" val="0"/>
              </a:ext>
            </a:extLst>
          </a:blip>
          <a:stretch>
            <a:fillRect/>
          </a:stretch>
        </p:blipFill>
        <p:spPr bwMode="auto">
          <a:xfrm>
            <a:off x="7257541" y="2623457"/>
            <a:ext cx="1890429" cy="1682482"/>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a:noFill/>
          <a:extLst>
            <a:ext uri="{909E8E84-426E-40DD-AFC4-6F175D3DCCD1}">
              <a14:hiddenFill xmlns:a14="http://schemas.microsoft.com/office/drawing/2010/main">
                <a:solidFill>
                  <a:srgbClr val="FFFFFF"/>
                </a:solidFill>
              </a14:hiddenFill>
            </a:ext>
          </a:extLst>
        </p:spPr>
      </p:pic>
      <p:sp>
        <p:nvSpPr>
          <p:cNvPr id="2078" name="Freeform: Shape 2077">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80" name="Freeform: Shape 2079">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082" name="Freeform: Shape 2081">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84" name="Freeform: Shape 2083">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4" name="Rectangle 3">
            <a:extLst>
              <a:ext uri="{FF2B5EF4-FFF2-40B4-BE49-F238E27FC236}">
                <a16:creationId xmlns:a16="http://schemas.microsoft.com/office/drawing/2014/main" id="{75B534FB-3563-3439-F695-911CFFC75BC5}"/>
              </a:ext>
            </a:extLst>
          </p:cNvPr>
          <p:cNvSpPr/>
          <p:nvPr/>
        </p:nvSpPr>
        <p:spPr>
          <a:xfrm>
            <a:off x="2330981" y="2146804"/>
            <a:ext cx="2595582" cy="769441"/>
          </a:xfrm>
          <a:prstGeom prst="rect">
            <a:avLst/>
          </a:prstGeom>
          <a:noFill/>
        </p:spPr>
        <p:txBody>
          <a:bodyPr wrap="none" lIns="91440" tIns="45720" rIns="91440" bIns="45720">
            <a:spAutoFit/>
          </a:bodyPr>
          <a:lstStyle/>
          <a:p>
            <a:pPr algn="ctr"/>
            <a:r>
              <a:rPr lang="en-US" sz="4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Appendix</a:t>
            </a:r>
          </a:p>
        </p:txBody>
      </p:sp>
    </p:spTree>
    <p:extLst>
      <p:ext uri="{BB962C8B-B14F-4D97-AF65-F5344CB8AC3E}">
        <p14:creationId xmlns:p14="http://schemas.microsoft.com/office/powerpoint/2010/main" val="691785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C1088F3-9C50-24A3-E97A-D406D7559D2F}"/>
              </a:ext>
            </a:extLst>
          </p:cNvPr>
          <p:cNvGraphicFramePr>
            <a:graphicFrameLocks noGrp="1"/>
          </p:cNvGraphicFramePr>
          <p:nvPr>
            <p:extLst>
              <p:ext uri="{D42A27DB-BD31-4B8C-83A1-F6EECF244321}">
                <p14:modId xmlns:p14="http://schemas.microsoft.com/office/powerpoint/2010/main" val="1572876575"/>
              </p:ext>
            </p:extLst>
          </p:nvPr>
        </p:nvGraphicFramePr>
        <p:xfrm>
          <a:off x="936172" y="1137565"/>
          <a:ext cx="10080171" cy="5154379"/>
        </p:xfrm>
        <a:graphic>
          <a:graphicData uri="http://schemas.openxmlformats.org/drawingml/2006/table">
            <a:tbl>
              <a:tblPr firstRow="1" firstCol="1" bandRow="1">
                <a:tableStyleId>{69012ECD-51FC-41F1-AA8D-1B2483CD663E}</a:tableStyleId>
              </a:tblPr>
              <a:tblGrid>
                <a:gridCol w="1843534">
                  <a:extLst>
                    <a:ext uri="{9D8B030D-6E8A-4147-A177-3AD203B41FA5}">
                      <a16:colId xmlns:a16="http://schemas.microsoft.com/office/drawing/2014/main" val="3167238900"/>
                    </a:ext>
                  </a:extLst>
                </a:gridCol>
                <a:gridCol w="3270081">
                  <a:extLst>
                    <a:ext uri="{9D8B030D-6E8A-4147-A177-3AD203B41FA5}">
                      <a16:colId xmlns:a16="http://schemas.microsoft.com/office/drawing/2014/main" val="1669567166"/>
                    </a:ext>
                  </a:extLst>
                </a:gridCol>
                <a:gridCol w="1492385">
                  <a:extLst>
                    <a:ext uri="{9D8B030D-6E8A-4147-A177-3AD203B41FA5}">
                      <a16:colId xmlns:a16="http://schemas.microsoft.com/office/drawing/2014/main" val="1703380780"/>
                    </a:ext>
                  </a:extLst>
                </a:gridCol>
                <a:gridCol w="1514333">
                  <a:extLst>
                    <a:ext uri="{9D8B030D-6E8A-4147-A177-3AD203B41FA5}">
                      <a16:colId xmlns:a16="http://schemas.microsoft.com/office/drawing/2014/main" val="2300971913"/>
                    </a:ext>
                  </a:extLst>
                </a:gridCol>
                <a:gridCol w="1959838">
                  <a:extLst>
                    <a:ext uri="{9D8B030D-6E8A-4147-A177-3AD203B41FA5}">
                      <a16:colId xmlns:a16="http://schemas.microsoft.com/office/drawing/2014/main" val="2488170246"/>
                    </a:ext>
                  </a:extLst>
                </a:gridCol>
              </a:tblGrid>
              <a:tr h="630628">
                <a:tc>
                  <a:txBody>
                    <a:bodyPr/>
                    <a:lstStyle/>
                    <a:p>
                      <a:pPr marL="0" marR="0">
                        <a:buNone/>
                      </a:pPr>
                      <a:r>
                        <a:rPr lang="en-US" sz="1900">
                          <a:effectLst/>
                          <a:latin typeface="Times New Roman" panose="02020603050405020304" pitchFamily="18" charset="0"/>
                          <a:cs typeface="Times New Roman" panose="02020603050405020304" pitchFamily="18" charset="0"/>
                        </a:rPr>
                        <a:t>Disaster</a:t>
                      </a:r>
                      <a:endParaRPr lang="en-US" sz="2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554" marR="29554" marT="0" marB="0"/>
                </a:tc>
                <a:tc>
                  <a:txBody>
                    <a:bodyPr/>
                    <a:lstStyle/>
                    <a:p>
                      <a:pPr marL="0" marR="0">
                        <a:buNone/>
                      </a:pPr>
                      <a:r>
                        <a:rPr lang="en-US" sz="1900" dirty="0">
                          <a:effectLst/>
                          <a:latin typeface="Times New Roman" panose="02020603050405020304" pitchFamily="18" charset="0"/>
                          <a:cs typeface="Times New Roman" panose="02020603050405020304" pitchFamily="18" charset="0"/>
                        </a:rPr>
                        <a:t>Model</a:t>
                      </a:r>
                      <a:endParaRPr lang="en-US" sz="2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554" marR="29554" marT="0" marB="0"/>
                </a:tc>
                <a:tc>
                  <a:txBody>
                    <a:bodyPr/>
                    <a:lstStyle/>
                    <a:p>
                      <a:pPr marL="0" marR="0">
                        <a:buNone/>
                      </a:pPr>
                      <a:r>
                        <a:rPr lang="en-US" sz="1900" dirty="0">
                          <a:effectLst/>
                          <a:latin typeface="Times New Roman" panose="02020603050405020304" pitchFamily="18" charset="0"/>
                          <a:cs typeface="Times New Roman" panose="02020603050405020304" pitchFamily="18" charset="0"/>
                        </a:rPr>
                        <a:t>Train Accuracy</a:t>
                      </a:r>
                      <a:endParaRPr lang="en-US" sz="2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554" marR="29554" marT="0" marB="0"/>
                </a:tc>
                <a:tc>
                  <a:txBody>
                    <a:bodyPr/>
                    <a:lstStyle/>
                    <a:p>
                      <a:pPr marL="0" marR="0">
                        <a:buNone/>
                      </a:pPr>
                      <a:r>
                        <a:rPr lang="en-US" sz="1900" dirty="0">
                          <a:effectLst/>
                          <a:latin typeface="Times New Roman" panose="02020603050405020304" pitchFamily="18" charset="0"/>
                          <a:cs typeface="Times New Roman" panose="02020603050405020304" pitchFamily="18" charset="0"/>
                        </a:rPr>
                        <a:t>Test Accuracy</a:t>
                      </a:r>
                      <a:endParaRPr lang="en-US" sz="2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554" marR="29554" marT="0" marB="0"/>
                </a:tc>
                <a:tc>
                  <a:txBody>
                    <a:bodyPr/>
                    <a:lstStyle/>
                    <a:p>
                      <a:pPr marL="0" marR="0">
                        <a:buNone/>
                      </a:pPr>
                      <a:r>
                        <a:rPr lang="en-US" sz="1900" dirty="0">
                          <a:effectLst/>
                          <a:latin typeface="Times New Roman" panose="02020603050405020304" pitchFamily="18" charset="0"/>
                          <a:cs typeface="Times New Roman" panose="02020603050405020304" pitchFamily="18" charset="0"/>
                        </a:rPr>
                        <a:t>Cross-Validation Score </a:t>
                      </a:r>
                      <a:endParaRPr lang="en-US" sz="2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554" marR="29554" marT="0" marB="0"/>
                </a:tc>
                <a:extLst>
                  <a:ext uri="{0D108BD9-81ED-4DB2-BD59-A6C34878D82A}">
                    <a16:rowId xmlns:a16="http://schemas.microsoft.com/office/drawing/2014/main" val="1318871067"/>
                  </a:ext>
                </a:extLst>
              </a:tr>
              <a:tr h="458566">
                <a:tc>
                  <a:txBody>
                    <a:bodyPr/>
                    <a:lstStyle/>
                    <a:p>
                      <a:pPr marL="0" marR="0">
                        <a:buNone/>
                      </a:pPr>
                      <a:r>
                        <a:rPr lang="en-US" sz="1900">
                          <a:effectLst/>
                          <a:latin typeface="Times New Roman" panose="02020603050405020304" pitchFamily="18" charset="0"/>
                          <a:cs typeface="Times New Roman" panose="02020603050405020304" pitchFamily="18" charset="0"/>
                        </a:rPr>
                        <a:t>Landslide</a:t>
                      </a:r>
                      <a:endParaRPr lang="en-US" sz="2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554" marR="29554" marT="0" marB="0"/>
                </a:tc>
                <a:tc>
                  <a:txBody>
                    <a:bodyPr/>
                    <a:lstStyle/>
                    <a:p>
                      <a:pPr marL="0" marR="0">
                        <a:buNone/>
                      </a:pPr>
                      <a:r>
                        <a:rPr lang="en-US" sz="1900">
                          <a:effectLst/>
                          <a:latin typeface="Times New Roman" panose="02020603050405020304" pitchFamily="18" charset="0"/>
                          <a:cs typeface="Times New Roman" panose="02020603050405020304" pitchFamily="18" charset="0"/>
                        </a:rPr>
                        <a:t>Logistic Regression</a:t>
                      </a:r>
                      <a:endParaRPr lang="en-US" sz="2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554" marR="29554" marT="0" marB="0"/>
                </a:tc>
                <a:tc>
                  <a:txBody>
                    <a:bodyPr/>
                    <a:lstStyle/>
                    <a:p>
                      <a:pPr marL="0" marR="0">
                        <a:buNone/>
                      </a:pPr>
                      <a:r>
                        <a:rPr lang="en-US" sz="1900">
                          <a:effectLst/>
                          <a:latin typeface="Times New Roman" panose="02020603050405020304" pitchFamily="18" charset="0"/>
                          <a:cs typeface="Times New Roman" panose="02020603050405020304" pitchFamily="18" charset="0"/>
                        </a:rPr>
                        <a:t>89.7%</a:t>
                      </a:r>
                      <a:endParaRPr lang="en-US" sz="2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554" marR="29554" marT="0" marB="0"/>
                </a:tc>
                <a:tc>
                  <a:txBody>
                    <a:bodyPr/>
                    <a:lstStyle/>
                    <a:p>
                      <a:pPr marL="0" marR="0">
                        <a:buNone/>
                      </a:pPr>
                      <a:r>
                        <a:rPr lang="en-US" sz="1900">
                          <a:effectLst/>
                          <a:latin typeface="Times New Roman" panose="02020603050405020304" pitchFamily="18" charset="0"/>
                          <a:cs typeface="Times New Roman" panose="02020603050405020304" pitchFamily="18" charset="0"/>
                        </a:rPr>
                        <a:t>90.0%</a:t>
                      </a:r>
                      <a:endParaRPr lang="en-US" sz="2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554" marR="29554" marT="0" marB="0"/>
                </a:tc>
                <a:tc>
                  <a:txBody>
                    <a:bodyPr/>
                    <a:lstStyle/>
                    <a:p>
                      <a:pPr marL="0" marR="0">
                        <a:buNone/>
                      </a:pPr>
                      <a:r>
                        <a:rPr lang="en-US" sz="1900">
                          <a:effectLst/>
                          <a:latin typeface="Times New Roman" panose="02020603050405020304" pitchFamily="18" charset="0"/>
                          <a:cs typeface="Times New Roman" panose="02020603050405020304" pitchFamily="18" charset="0"/>
                        </a:rPr>
                        <a:t>89.6% ± 1.1%</a:t>
                      </a:r>
                      <a:endParaRPr lang="en-US" sz="2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554" marR="29554" marT="0" marB="0"/>
                </a:tc>
                <a:extLst>
                  <a:ext uri="{0D108BD9-81ED-4DB2-BD59-A6C34878D82A}">
                    <a16:rowId xmlns:a16="http://schemas.microsoft.com/office/drawing/2014/main" val="3255367083"/>
                  </a:ext>
                </a:extLst>
              </a:tr>
              <a:tr h="447346">
                <a:tc>
                  <a:txBody>
                    <a:bodyPr/>
                    <a:lstStyle/>
                    <a:p>
                      <a:pPr marL="0" marR="0">
                        <a:buNone/>
                      </a:pPr>
                      <a:r>
                        <a:rPr lang="en-US" sz="1900">
                          <a:effectLst/>
                          <a:latin typeface="Times New Roman" panose="02020603050405020304" pitchFamily="18" charset="0"/>
                          <a:cs typeface="Times New Roman" panose="02020603050405020304" pitchFamily="18" charset="0"/>
                        </a:rPr>
                        <a:t>Landslide</a:t>
                      </a:r>
                      <a:endParaRPr lang="en-US" sz="2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554" marR="29554" marT="0" marB="0"/>
                </a:tc>
                <a:tc>
                  <a:txBody>
                    <a:bodyPr/>
                    <a:lstStyle/>
                    <a:p>
                      <a:pPr marL="0" marR="0">
                        <a:buNone/>
                      </a:pPr>
                      <a:r>
                        <a:rPr lang="en-US" sz="1900" dirty="0">
                          <a:effectLst/>
                          <a:latin typeface="Times New Roman" panose="02020603050405020304" pitchFamily="18" charset="0"/>
                          <a:cs typeface="Times New Roman" panose="02020603050405020304" pitchFamily="18" charset="0"/>
                        </a:rPr>
                        <a:t>Decision Tree</a:t>
                      </a:r>
                      <a:endParaRPr lang="en-US" sz="2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554" marR="29554" marT="0" marB="0"/>
                </a:tc>
                <a:tc>
                  <a:txBody>
                    <a:bodyPr/>
                    <a:lstStyle/>
                    <a:p>
                      <a:pPr marL="0" marR="0">
                        <a:buNone/>
                      </a:pPr>
                      <a:r>
                        <a:rPr lang="en-US" sz="1900">
                          <a:effectLst/>
                          <a:latin typeface="Times New Roman" panose="02020603050405020304" pitchFamily="18" charset="0"/>
                          <a:cs typeface="Times New Roman" panose="02020603050405020304" pitchFamily="18" charset="0"/>
                        </a:rPr>
                        <a:t>78.0%</a:t>
                      </a:r>
                      <a:endParaRPr lang="en-US" sz="2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554" marR="29554" marT="0" marB="0"/>
                </a:tc>
                <a:tc>
                  <a:txBody>
                    <a:bodyPr/>
                    <a:lstStyle/>
                    <a:p>
                      <a:pPr marL="0" marR="0">
                        <a:buNone/>
                      </a:pPr>
                      <a:r>
                        <a:rPr lang="en-US" sz="1900">
                          <a:effectLst/>
                          <a:latin typeface="Times New Roman" panose="02020603050405020304" pitchFamily="18" charset="0"/>
                          <a:cs typeface="Times New Roman" panose="02020603050405020304" pitchFamily="18" charset="0"/>
                        </a:rPr>
                        <a:t>76.5%</a:t>
                      </a:r>
                      <a:endParaRPr lang="en-US" sz="2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554" marR="29554" marT="0" marB="0"/>
                </a:tc>
                <a:tc>
                  <a:txBody>
                    <a:bodyPr/>
                    <a:lstStyle/>
                    <a:p>
                      <a:pPr marL="0" marR="0">
                        <a:buNone/>
                      </a:pPr>
                      <a:r>
                        <a:rPr lang="en-US" sz="1900">
                          <a:effectLst/>
                          <a:latin typeface="Times New Roman" panose="02020603050405020304" pitchFamily="18" charset="0"/>
                          <a:cs typeface="Times New Roman" panose="02020603050405020304" pitchFamily="18" charset="0"/>
                        </a:rPr>
                        <a:t>75.9% ± 2.0%</a:t>
                      </a:r>
                      <a:endParaRPr lang="en-US" sz="2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554" marR="29554" marT="0" marB="0"/>
                </a:tc>
                <a:extLst>
                  <a:ext uri="{0D108BD9-81ED-4DB2-BD59-A6C34878D82A}">
                    <a16:rowId xmlns:a16="http://schemas.microsoft.com/office/drawing/2014/main" val="3483400497"/>
                  </a:ext>
                </a:extLst>
              </a:tr>
              <a:tr h="534872">
                <a:tc>
                  <a:txBody>
                    <a:bodyPr/>
                    <a:lstStyle/>
                    <a:p>
                      <a:pPr marL="0" marR="0">
                        <a:buNone/>
                      </a:pPr>
                      <a:r>
                        <a:rPr lang="en-US" sz="1900">
                          <a:effectLst/>
                          <a:latin typeface="Times New Roman" panose="02020603050405020304" pitchFamily="18" charset="0"/>
                          <a:cs typeface="Times New Roman" panose="02020603050405020304" pitchFamily="18" charset="0"/>
                        </a:rPr>
                        <a:t>Landslide</a:t>
                      </a:r>
                      <a:endParaRPr lang="en-US" sz="2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554" marR="29554" marT="0" marB="0"/>
                </a:tc>
                <a:tc>
                  <a:txBody>
                    <a:bodyPr/>
                    <a:lstStyle/>
                    <a:p>
                      <a:pPr marL="0" marR="0">
                        <a:buNone/>
                      </a:pPr>
                      <a:r>
                        <a:rPr lang="en-US" sz="1900">
                          <a:effectLst/>
                          <a:latin typeface="Times New Roman" panose="02020603050405020304" pitchFamily="18" charset="0"/>
                          <a:cs typeface="Times New Roman" panose="02020603050405020304" pitchFamily="18" charset="0"/>
                        </a:rPr>
                        <a:t>SVM (Linear Kernel)</a:t>
                      </a:r>
                      <a:endParaRPr lang="en-US" sz="2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554" marR="29554" marT="0" marB="0"/>
                </a:tc>
                <a:tc>
                  <a:txBody>
                    <a:bodyPr/>
                    <a:lstStyle/>
                    <a:p>
                      <a:pPr marL="0" marR="0">
                        <a:buNone/>
                      </a:pPr>
                      <a:r>
                        <a:rPr lang="en-US" sz="1900">
                          <a:effectLst/>
                          <a:latin typeface="Times New Roman" panose="02020603050405020304" pitchFamily="18" charset="0"/>
                          <a:cs typeface="Times New Roman" panose="02020603050405020304" pitchFamily="18" charset="0"/>
                        </a:rPr>
                        <a:t>82.5%</a:t>
                      </a:r>
                      <a:endParaRPr lang="en-US" sz="2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554" marR="29554" marT="0" marB="0"/>
                </a:tc>
                <a:tc>
                  <a:txBody>
                    <a:bodyPr/>
                    <a:lstStyle/>
                    <a:p>
                      <a:pPr marL="0" marR="0">
                        <a:buNone/>
                      </a:pPr>
                      <a:r>
                        <a:rPr lang="en-US" sz="1900">
                          <a:effectLst/>
                          <a:latin typeface="Times New Roman" panose="02020603050405020304" pitchFamily="18" charset="0"/>
                          <a:cs typeface="Times New Roman" panose="02020603050405020304" pitchFamily="18" charset="0"/>
                        </a:rPr>
                        <a:t>81.0%</a:t>
                      </a:r>
                      <a:endParaRPr lang="en-US" sz="2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554" marR="29554" marT="0" marB="0"/>
                </a:tc>
                <a:tc>
                  <a:txBody>
                    <a:bodyPr/>
                    <a:lstStyle/>
                    <a:p>
                      <a:pPr marL="0" marR="0">
                        <a:buNone/>
                      </a:pPr>
                      <a:r>
                        <a:rPr lang="en-US" sz="1900">
                          <a:effectLst/>
                          <a:latin typeface="Times New Roman" panose="02020603050405020304" pitchFamily="18" charset="0"/>
                          <a:cs typeface="Times New Roman" panose="02020603050405020304" pitchFamily="18" charset="0"/>
                        </a:rPr>
                        <a:t>80.8% ± 1.5%</a:t>
                      </a:r>
                      <a:endParaRPr lang="en-US" sz="2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554" marR="29554" marT="0" marB="0"/>
                </a:tc>
                <a:extLst>
                  <a:ext uri="{0D108BD9-81ED-4DB2-BD59-A6C34878D82A}">
                    <a16:rowId xmlns:a16="http://schemas.microsoft.com/office/drawing/2014/main" val="1029770042"/>
                  </a:ext>
                </a:extLst>
              </a:tr>
              <a:tr h="486246">
                <a:tc>
                  <a:txBody>
                    <a:bodyPr/>
                    <a:lstStyle/>
                    <a:p>
                      <a:pPr marL="0" marR="0">
                        <a:buNone/>
                      </a:pPr>
                      <a:r>
                        <a:rPr lang="en-US" sz="1900">
                          <a:effectLst/>
                          <a:latin typeface="Times New Roman" panose="02020603050405020304" pitchFamily="18" charset="0"/>
                          <a:cs typeface="Times New Roman" panose="02020603050405020304" pitchFamily="18" charset="0"/>
                        </a:rPr>
                        <a:t>Avalanche</a:t>
                      </a:r>
                      <a:endParaRPr lang="en-US" sz="2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554" marR="29554" marT="0" marB="0"/>
                </a:tc>
                <a:tc>
                  <a:txBody>
                    <a:bodyPr/>
                    <a:lstStyle/>
                    <a:p>
                      <a:pPr marL="0" marR="0">
                        <a:buNone/>
                      </a:pPr>
                      <a:r>
                        <a:rPr lang="en-US" sz="1900">
                          <a:effectLst/>
                          <a:latin typeface="Times New Roman" panose="02020603050405020304" pitchFamily="18" charset="0"/>
                          <a:cs typeface="Times New Roman" panose="02020603050405020304" pitchFamily="18" charset="0"/>
                        </a:rPr>
                        <a:t>Random Forest</a:t>
                      </a:r>
                      <a:endParaRPr lang="en-US" sz="2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554" marR="29554" marT="0" marB="0"/>
                </a:tc>
                <a:tc>
                  <a:txBody>
                    <a:bodyPr/>
                    <a:lstStyle/>
                    <a:p>
                      <a:pPr marL="0" marR="0">
                        <a:buNone/>
                      </a:pPr>
                      <a:r>
                        <a:rPr lang="en-US" sz="1900">
                          <a:effectLst/>
                          <a:latin typeface="Times New Roman" panose="02020603050405020304" pitchFamily="18" charset="0"/>
                          <a:cs typeface="Times New Roman" panose="02020603050405020304" pitchFamily="18" charset="0"/>
                        </a:rPr>
                        <a:t>88.0%</a:t>
                      </a:r>
                      <a:endParaRPr lang="en-US" sz="2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554" marR="29554" marT="0" marB="0"/>
                </a:tc>
                <a:tc>
                  <a:txBody>
                    <a:bodyPr/>
                    <a:lstStyle/>
                    <a:p>
                      <a:pPr marL="0" marR="0">
                        <a:buNone/>
                      </a:pPr>
                      <a:r>
                        <a:rPr lang="en-US" sz="1900">
                          <a:effectLst/>
                          <a:latin typeface="Times New Roman" panose="02020603050405020304" pitchFamily="18" charset="0"/>
                          <a:cs typeface="Times New Roman" panose="02020603050405020304" pitchFamily="18" charset="0"/>
                        </a:rPr>
                        <a:t>86.0%</a:t>
                      </a:r>
                      <a:endParaRPr lang="en-US" sz="2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554" marR="29554" marT="0" marB="0"/>
                </a:tc>
                <a:tc>
                  <a:txBody>
                    <a:bodyPr/>
                    <a:lstStyle/>
                    <a:p>
                      <a:pPr marL="0" marR="0">
                        <a:buNone/>
                      </a:pPr>
                      <a:r>
                        <a:rPr lang="en-US" sz="1900">
                          <a:effectLst/>
                          <a:latin typeface="Times New Roman" panose="02020603050405020304" pitchFamily="18" charset="0"/>
                          <a:cs typeface="Times New Roman" panose="02020603050405020304" pitchFamily="18" charset="0"/>
                        </a:rPr>
                        <a:t>85.8% ± 0.1%</a:t>
                      </a:r>
                      <a:endParaRPr lang="en-US" sz="2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554" marR="29554" marT="0" marB="0"/>
                </a:tc>
                <a:extLst>
                  <a:ext uri="{0D108BD9-81ED-4DB2-BD59-A6C34878D82A}">
                    <a16:rowId xmlns:a16="http://schemas.microsoft.com/office/drawing/2014/main" val="1681275325"/>
                  </a:ext>
                </a:extLst>
              </a:tr>
              <a:tr h="515422">
                <a:tc>
                  <a:txBody>
                    <a:bodyPr/>
                    <a:lstStyle/>
                    <a:p>
                      <a:pPr marL="0" marR="0">
                        <a:buNone/>
                      </a:pPr>
                      <a:r>
                        <a:rPr lang="en-US" sz="1900">
                          <a:effectLst/>
                          <a:latin typeface="Times New Roman" panose="02020603050405020304" pitchFamily="18" charset="0"/>
                          <a:cs typeface="Times New Roman" panose="02020603050405020304" pitchFamily="18" charset="0"/>
                        </a:rPr>
                        <a:t>Avalanche</a:t>
                      </a:r>
                      <a:endParaRPr lang="en-US" sz="2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554" marR="29554" marT="0" marB="0"/>
                </a:tc>
                <a:tc>
                  <a:txBody>
                    <a:bodyPr/>
                    <a:lstStyle/>
                    <a:p>
                      <a:pPr marL="0" marR="0">
                        <a:buNone/>
                      </a:pPr>
                      <a:r>
                        <a:rPr lang="en-US" sz="1900">
                          <a:effectLst/>
                          <a:latin typeface="Times New Roman" panose="02020603050405020304" pitchFamily="18" charset="0"/>
                          <a:cs typeface="Times New Roman" panose="02020603050405020304" pitchFamily="18" charset="0"/>
                        </a:rPr>
                        <a:t>K-Nearest Neighbors (k=5)</a:t>
                      </a:r>
                      <a:endParaRPr lang="en-US" sz="2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554" marR="29554" marT="0" marB="0"/>
                </a:tc>
                <a:tc>
                  <a:txBody>
                    <a:bodyPr/>
                    <a:lstStyle/>
                    <a:p>
                      <a:pPr marL="0" marR="0">
                        <a:buNone/>
                      </a:pPr>
                      <a:r>
                        <a:rPr lang="en-US" sz="1900">
                          <a:effectLst/>
                          <a:latin typeface="Times New Roman" panose="02020603050405020304" pitchFamily="18" charset="0"/>
                          <a:cs typeface="Times New Roman" panose="02020603050405020304" pitchFamily="18" charset="0"/>
                        </a:rPr>
                        <a:t>75.0%</a:t>
                      </a:r>
                      <a:endParaRPr lang="en-US" sz="2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554" marR="29554" marT="0" marB="0"/>
                </a:tc>
                <a:tc>
                  <a:txBody>
                    <a:bodyPr/>
                    <a:lstStyle/>
                    <a:p>
                      <a:pPr marL="0" marR="0">
                        <a:buNone/>
                      </a:pPr>
                      <a:r>
                        <a:rPr lang="en-US" sz="1900">
                          <a:effectLst/>
                          <a:latin typeface="Times New Roman" panose="02020603050405020304" pitchFamily="18" charset="0"/>
                          <a:cs typeface="Times New Roman" panose="02020603050405020304" pitchFamily="18" charset="0"/>
                        </a:rPr>
                        <a:t>72.5%</a:t>
                      </a:r>
                      <a:endParaRPr lang="en-US" sz="2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554" marR="29554" marT="0" marB="0"/>
                </a:tc>
                <a:tc>
                  <a:txBody>
                    <a:bodyPr/>
                    <a:lstStyle/>
                    <a:p>
                      <a:pPr marL="0" marR="0">
                        <a:buNone/>
                      </a:pPr>
                      <a:r>
                        <a:rPr lang="en-US" sz="1900">
                          <a:effectLst/>
                          <a:latin typeface="Times New Roman" panose="02020603050405020304" pitchFamily="18" charset="0"/>
                          <a:cs typeface="Times New Roman" panose="02020603050405020304" pitchFamily="18" charset="0"/>
                        </a:rPr>
                        <a:t>73.2% ± 2.4%</a:t>
                      </a:r>
                      <a:endParaRPr lang="en-US" sz="2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554" marR="29554" marT="0" marB="0"/>
                </a:tc>
                <a:extLst>
                  <a:ext uri="{0D108BD9-81ED-4DB2-BD59-A6C34878D82A}">
                    <a16:rowId xmlns:a16="http://schemas.microsoft.com/office/drawing/2014/main" val="2720909373"/>
                  </a:ext>
                </a:extLst>
              </a:tr>
              <a:tr h="398724">
                <a:tc>
                  <a:txBody>
                    <a:bodyPr/>
                    <a:lstStyle/>
                    <a:p>
                      <a:pPr marL="0" marR="0">
                        <a:buNone/>
                      </a:pPr>
                      <a:r>
                        <a:rPr lang="en-US" sz="1900">
                          <a:effectLst/>
                          <a:latin typeface="Times New Roman" panose="02020603050405020304" pitchFamily="18" charset="0"/>
                          <a:cs typeface="Times New Roman" panose="02020603050405020304" pitchFamily="18" charset="0"/>
                        </a:rPr>
                        <a:t>Avalanche</a:t>
                      </a:r>
                      <a:endParaRPr lang="en-US" sz="2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554" marR="29554" marT="0" marB="0"/>
                </a:tc>
                <a:tc>
                  <a:txBody>
                    <a:bodyPr/>
                    <a:lstStyle/>
                    <a:p>
                      <a:pPr marL="0" marR="0">
                        <a:buNone/>
                      </a:pPr>
                      <a:r>
                        <a:rPr lang="en-US" sz="1900">
                          <a:effectLst/>
                          <a:latin typeface="Times New Roman" panose="02020603050405020304" pitchFamily="18" charset="0"/>
                          <a:cs typeface="Times New Roman" panose="02020603050405020304" pitchFamily="18" charset="0"/>
                        </a:rPr>
                        <a:t>AdaBoost Classifier</a:t>
                      </a:r>
                      <a:endParaRPr lang="en-US" sz="2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554" marR="29554" marT="0" marB="0"/>
                </a:tc>
                <a:tc>
                  <a:txBody>
                    <a:bodyPr/>
                    <a:lstStyle/>
                    <a:p>
                      <a:pPr marL="0" marR="0">
                        <a:buNone/>
                      </a:pPr>
                      <a:r>
                        <a:rPr lang="en-US" sz="1900">
                          <a:effectLst/>
                          <a:latin typeface="Times New Roman" panose="02020603050405020304" pitchFamily="18" charset="0"/>
                          <a:cs typeface="Times New Roman" panose="02020603050405020304" pitchFamily="18" charset="0"/>
                        </a:rPr>
                        <a:t>81.5%</a:t>
                      </a:r>
                      <a:endParaRPr lang="en-US" sz="2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554" marR="29554" marT="0" marB="0"/>
                </a:tc>
                <a:tc>
                  <a:txBody>
                    <a:bodyPr/>
                    <a:lstStyle/>
                    <a:p>
                      <a:pPr marL="0" marR="0">
                        <a:buNone/>
                      </a:pPr>
                      <a:r>
                        <a:rPr lang="en-US" sz="1900">
                          <a:effectLst/>
                          <a:latin typeface="Times New Roman" panose="02020603050405020304" pitchFamily="18" charset="0"/>
                          <a:cs typeface="Times New Roman" panose="02020603050405020304" pitchFamily="18" charset="0"/>
                        </a:rPr>
                        <a:t>80.0%</a:t>
                      </a:r>
                      <a:endParaRPr lang="en-US" sz="2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554" marR="29554" marT="0" marB="0"/>
                </a:tc>
                <a:tc>
                  <a:txBody>
                    <a:bodyPr/>
                    <a:lstStyle/>
                    <a:p>
                      <a:pPr marL="0" marR="0">
                        <a:buNone/>
                      </a:pPr>
                      <a:r>
                        <a:rPr lang="en-US" sz="1900">
                          <a:effectLst/>
                          <a:latin typeface="Times New Roman" panose="02020603050405020304" pitchFamily="18" charset="0"/>
                          <a:cs typeface="Times New Roman" panose="02020603050405020304" pitchFamily="18" charset="0"/>
                        </a:rPr>
                        <a:t>79.8% ± 1.3%</a:t>
                      </a:r>
                      <a:endParaRPr lang="en-US" sz="2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554" marR="29554" marT="0" marB="0"/>
                </a:tc>
                <a:extLst>
                  <a:ext uri="{0D108BD9-81ED-4DB2-BD59-A6C34878D82A}">
                    <a16:rowId xmlns:a16="http://schemas.microsoft.com/office/drawing/2014/main" val="1359654888"/>
                  </a:ext>
                </a:extLst>
              </a:tr>
              <a:tr h="515421">
                <a:tc>
                  <a:txBody>
                    <a:bodyPr/>
                    <a:lstStyle/>
                    <a:p>
                      <a:pPr marL="0" marR="0">
                        <a:buNone/>
                      </a:pPr>
                      <a:r>
                        <a:rPr lang="en-US" sz="1900">
                          <a:effectLst/>
                          <a:latin typeface="Times New Roman" panose="02020603050405020304" pitchFamily="18" charset="0"/>
                          <a:cs typeface="Times New Roman" panose="02020603050405020304" pitchFamily="18" charset="0"/>
                        </a:rPr>
                        <a:t>Drought</a:t>
                      </a:r>
                      <a:endParaRPr lang="en-US" sz="2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554" marR="29554" marT="0" marB="0"/>
                </a:tc>
                <a:tc>
                  <a:txBody>
                    <a:bodyPr/>
                    <a:lstStyle/>
                    <a:p>
                      <a:pPr marL="0" marR="0">
                        <a:buNone/>
                      </a:pPr>
                      <a:r>
                        <a:rPr lang="en-US" sz="1900">
                          <a:effectLst/>
                          <a:latin typeface="Times New Roman" panose="02020603050405020304" pitchFamily="18" charset="0"/>
                          <a:cs typeface="Times New Roman" panose="02020603050405020304" pitchFamily="18" charset="0"/>
                        </a:rPr>
                        <a:t>Stacking Ensemble</a:t>
                      </a:r>
                      <a:endParaRPr lang="en-US" sz="2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554" marR="29554" marT="0" marB="0"/>
                </a:tc>
                <a:tc>
                  <a:txBody>
                    <a:bodyPr/>
                    <a:lstStyle/>
                    <a:p>
                      <a:pPr marL="0" marR="0">
                        <a:buNone/>
                      </a:pPr>
                      <a:r>
                        <a:rPr lang="en-US" sz="1900">
                          <a:effectLst/>
                          <a:latin typeface="Times New Roman" panose="02020603050405020304" pitchFamily="18" charset="0"/>
                          <a:cs typeface="Times New Roman" panose="02020603050405020304" pitchFamily="18" charset="0"/>
                        </a:rPr>
                        <a:t>84.5%</a:t>
                      </a:r>
                      <a:endParaRPr lang="en-US" sz="2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554" marR="29554" marT="0" marB="0"/>
                </a:tc>
                <a:tc>
                  <a:txBody>
                    <a:bodyPr/>
                    <a:lstStyle/>
                    <a:p>
                      <a:pPr marL="0" marR="0">
                        <a:buNone/>
                      </a:pPr>
                      <a:r>
                        <a:rPr lang="en-US" sz="1900">
                          <a:effectLst/>
                          <a:latin typeface="Times New Roman" panose="02020603050405020304" pitchFamily="18" charset="0"/>
                          <a:cs typeface="Times New Roman" panose="02020603050405020304" pitchFamily="18" charset="0"/>
                        </a:rPr>
                        <a:t>82.0%</a:t>
                      </a:r>
                      <a:endParaRPr lang="en-US" sz="2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554" marR="29554" marT="0" marB="0"/>
                </a:tc>
                <a:tc>
                  <a:txBody>
                    <a:bodyPr/>
                    <a:lstStyle/>
                    <a:p>
                      <a:pPr marL="0" marR="0">
                        <a:buNone/>
                      </a:pPr>
                      <a:r>
                        <a:rPr lang="en-US" sz="1900" dirty="0">
                          <a:effectLst/>
                          <a:latin typeface="Times New Roman" panose="02020603050405020304" pitchFamily="18" charset="0"/>
                          <a:cs typeface="Times New Roman" panose="02020603050405020304" pitchFamily="18" charset="0"/>
                        </a:rPr>
                        <a:t>81.5% (±1.7%)</a:t>
                      </a:r>
                      <a:endParaRPr lang="en-US" sz="2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554" marR="29554" marT="0" marB="0"/>
                </a:tc>
                <a:extLst>
                  <a:ext uri="{0D108BD9-81ED-4DB2-BD59-A6C34878D82A}">
                    <a16:rowId xmlns:a16="http://schemas.microsoft.com/office/drawing/2014/main" val="1505576579"/>
                  </a:ext>
                </a:extLst>
              </a:tr>
              <a:tr h="407821">
                <a:tc>
                  <a:txBody>
                    <a:bodyPr/>
                    <a:lstStyle/>
                    <a:p>
                      <a:pPr marL="0" marR="0">
                        <a:buNone/>
                      </a:pPr>
                      <a:r>
                        <a:rPr lang="en-US" sz="1900">
                          <a:effectLst/>
                          <a:latin typeface="Times New Roman" panose="02020603050405020304" pitchFamily="18" charset="0"/>
                          <a:cs typeface="Times New Roman" panose="02020603050405020304" pitchFamily="18" charset="0"/>
                        </a:rPr>
                        <a:t>Drought</a:t>
                      </a:r>
                      <a:endParaRPr lang="en-US" sz="2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554" marR="29554" marT="0" marB="0"/>
                </a:tc>
                <a:tc>
                  <a:txBody>
                    <a:bodyPr/>
                    <a:lstStyle/>
                    <a:p>
                      <a:pPr marL="0" marR="0">
                        <a:buNone/>
                      </a:pPr>
                      <a:r>
                        <a:rPr lang="en-US" sz="1900" dirty="0">
                          <a:effectLst/>
                          <a:latin typeface="Times New Roman" panose="02020603050405020304" pitchFamily="18" charset="0"/>
                          <a:cs typeface="Times New Roman" panose="02020603050405020304" pitchFamily="18" charset="0"/>
                        </a:rPr>
                        <a:t>Random Forest</a:t>
                      </a:r>
                      <a:endParaRPr lang="en-US" sz="2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554" marR="29554" marT="0" marB="0"/>
                </a:tc>
                <a:tc>
                  <a:txBody>
                    <a:bodyPr/>
                    <a:lstStyle/>
                    <a:p>
                      <a:pPr marL="0" marR="0">
                        <a:buNone/>
                      </a:pPr>
                      <a:r>
                        <a:rPr lang="en-US" sz="1900">
                          <a:effectLst/>
                          <a:latin typeface="Times New Roman" panose="02020603050405020304" pitchFamily="18" charset="0"/>
                          <a:cs typeface="Times New Roman" panose="02020603050405020304" pitchFamily="18" charset="0"/>
                        </a:rPr>
                        <a:t>78%</a:t>
                      </a:r>
                      <a:endParaRPr lang="en-US" sz="2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554" marR="29554" marT="0" marB="0"/>
                </a:tc>
                <a:tc>
                  <a:txBody>
                    <a:bodyPr/>
                    <a:lstStyle/>
                    <a:p>
                      <a:pPr marL="0" marR="0">
                        <a:buNone/>
                      </a:pPr>
                      <a:r>
                        <a:rPr lang="en-US" sz="1900">
                          <a:effectLst/>
                          <a:latin typeface="Times New Roman" panose="02020603050405020304" pitchFamily="18" charset="0"/>
                          <a:cs typeface="Times New Roman" panose="02020603050405020304" pitchFamily="18" charset="0"/>
                        </a:rPr>
                        <a:t>76.2%</a:t>
                      </a:r>
                      <a:endParaRPr lang="en-US" sz="2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554" marR="29554" marT="0" marB="0"/>
                </a:tc>
                <a:tc>
                  <a:txBody>
                    <a:bodyPr/>
                    <a:lstStyle/>
                    <a:p>
                      <a:pPr marL="0" marR="0">
                        <a:buNone/>
                      </a:pPr>
                      <a:r>
                        <a:rPr lang="en-US" sz="1900" dirty="0">
                          <a:effectLst/>
                          <a:latin typeface="Times New Roman" panose="02020603050405020304" pitchFamily="18" charset="0"/>
                          <a:cs typeface="Times New Roman" panose="02020603050405020304" pitchFamily="18" charset="0"/>
                        </a:rPr>
                        <a:t>75.8% (±1.5%)</a:t>
                      </a:r>
                      <a:endParaRPr lang="en-US" sz="2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554" marR="29554" marT="0" marB="0"/>
                </a:tc>
                <a:extLst>
                  <a:ext uri="{0D108BD9-81ED-4DB2-BD59-A6C34878D82A}">
                    <a16:rowId xmlns:a16="http://schemas.microsoft.com/office/drawing/2014/main" val="3668200053"/>
                  </a:ext>
                </a:extLst>
              </a:tr>
              <a:tr h="759333">
                <a:tc>
                  <a:txBody>
                    <a:bodyPr/>
                    <a:lstStyle/>
                    <a:p>
                      <a:pPr marL="0" marR="0">
                        <a:buNone/>
                      </a:pPr>
                      <a:r>
                        <a:rPr lang="en-US" sz="1900" dirty="0">
                          <a:effectLst/>
                          <a:latin typeface="Times New Roman" panose="02020603050405020304" pitchFamily="18" charset="0"/>
                          <a:cs typeface="Times New Roman" panose="02020603050405020304" pitchFamily="18" charset="0"/>
                        </a:rPr>
                        <a:t>Drought</a:t>
                      </a:r>
                      <a:endParaRPr lang="en-US" sz="2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554" marR="29554" marT="0" marB="0"/>
                </a:tc>
                <a:tc>
                  <a:txBody>
                    <a:bodyPr/>
                    <a:lstStyle/>
                    <a:p>
                      <a:pPr marL="0" marR="0">
                        <a:buNone/>
                      </a:pPr>
                      <a:r>
                        <a:rPr lang="en-US" sz="1900" dirty="0">
                          <a:effectLst/>
                          <a:latin typeface="Times New Roman" panose="02020603050405020304" pitchFamily="18" charset="0"/>
                          <a:cs typeface="Times New Roman" panose="02020603050405020304" pitchFamily="18" charset="0"/>
                        </a:rPr>
                        <a:t>XGBoost (alone)</a:t>
                      </a:r>
                      <a:endParaRPr lang="en-US" sz="2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554" marR="29554" marT="0" marB="0"/>
                </a:tc>
                <a:tc>
                  <a:txBody>
                    <a:bodyPr/>
                    <a:lstStyle/>
                    <a:p>
                      <a:pPr marL="0" marR="0">
                        <a:buNone/>
                      </a:pPr>
                      <a:r>
                        <a:rPr lang="en-US" sz="1900" dirty="0">
                          <a:effectLst/>
                          <a:latin typeface="Times New Roman" panose="02020603050405020304" pitchFamily="18" charset="0"/>
                          <a:cs typeface="Times New Roman" panose="02020603050405020304" pitchFamily="18" charset="0"/>
                        </a:rPr>
                        <a:t>79.5%</a:t>
                      </a:r>
                      <a:endParaRPr lang="en-US" sz="2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554" marR="29554" marT="0" marB="0"/>
                </a:tc>
                <a:tc>
                  <a:txBody>
                    <a:bodyPr/>
                    <a:lstStyle/>
                    <a:p>
                      <a:pPr marL="0" marR="0">
                        <a:buNone/>
                      </a:pPr>
                      <a:r>
                        <a:rPr lang="en-US" sz="1900" dirty="0">
                          <a:effectLst/>
                          <a:latin typeface="Times New Roman" panose="02020603050405020304" pitchFamily="18" charset="0"/>
                          <a:cs typeface="Times New Roman" panose="02020603050405020304" pitchFamily="18" charset="0"/>
                        </a:rPr>
                        <a:t>75.5%</a:t>
                      </a:r>
                      <a:endParaRPr lang="en-US" sz="2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554" marR="29554"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dirty="0">
                          <a:effectLst/>
                          <a:latin typeface="Times New Roman" panose="02020603050405020304" pitchFamily="18" charset="0"/>
                          <a:cs typeface="Times New Roman" panose="02020603050405020304" pitchFamily="18" charset="0"/>
                        </a:rPr>
                        <a:t>77.9% (±1.2%)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200" dirty="0">
                          <a:effectLst/>
                          <a:latin typeface="Times New Roman" panose="02020603050405020304" pitchFamily="18" charset="0"/>
                          <a:cs typeface="Times New Roman" panose="02020603050405020304" pitchFamily="18" charset="0"/>
                        </a:rPr>
                        <a:t>                                                                           </a:t>
                      </a:r>
                    </a:p>
                  </a:txBody>
                  <a:tcPr marL="29554" marR="29554" marT="0" marB="0"/>
                </a:tc>
                <a:extLst>
                  <a:ext uri="{0D108BD9-81ED-4DB2-BD59-A6C34878D82A}">
                    <a16:rowId xmlns:a16="http://schemas.microsoft.com/office/drawing/2014/main" val="632562954"/>
                  </a:ext>
                </a:extLst>
              </a:tr>
            </a:tbl>
          </a:graphicData>
        </a:graphic>
      </p:graphicFrame>
      <p:sp>
        <p:nvSpPr>
          <p:cNvPr id="3" name="Rectangle 2">
            <a:extLst>
              <a:ext uri="{FF2B5EF4-FFF2-40B4-BE49-F238E27FC236}">
                <a16:creationId xmlns:a16="http://schemas.microsoft.com/office/drawing/2014/main" id="{A28E359F-3BA9-EB40-DFF2-8BF35331D91D}"/>
              </a:ext>
            </a:extLst>
          </p:cNvPr>
          <p:cNvSpPr/>
          <p:nvPr/>
        </p:nvSpPr>
        <p:spPr>
          <a:xfrm>
            <a:off x="3067044" y="94249"/>
            <a:ext cx="5216493" cy="769441"/>
          </a:xfrm>
          <a:prstGeom prst="rect">
            <a:avLst/>
          </a:prstGeom>
          <a:noFill/>
        </p:spPr>
        <p:txBody>
          <a:bodyPr wrap="none" lIns="91440" tIns="45720" rIns="91440" bIns="45720">
            <a:spAutoFit/>
          </a:bodyPr>
          <a:lstStyle/>
          <a:p>
            <a:pPr algn="ctr"/>
            <a:r>
              <a:rPr lang="en-US" sz="4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Model Comparison</a:t>
            </a:r>
          </a:p>
        </p:txBody>
      </p:sp>
    </p:spTree>
    <p:extLst>
      <p:ext uri="{BB962C8B-B14F-4D97-AF65-F5344CB8AC3E}">
        <p14:creationId xmlns:p14="http://schemas.microsoft.com/office/powerpoint/2010/main" val="1252337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stagram_1746718662188">
            <a:hlinkClick r:id="" action="ppaction://media"/>
            <a:extLst>
              <a:ext uri="{FF2B5EF4-FFF2-40B4-BE49-F238E27FC236}">
                <a16:creationId xmlns:a16="http://schemas.microsoft.com/office/drawing/2014/main" id="{328653C3-2587-0851-D4CA-CEE55D7BE7E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838200" y="1413327"/>
            <a:ext cx="4140021" cy="4882574"/>
          </a:xfrm>
        </p:spPr>
      </p:pic>
      <p:pic>
        <p:nvPicPr>
          <p:cNvPr id="6" name="Avalanche">
            <a:hlinkClick r:id="" action="ppaction://media"/>
            <a:extLst>
              <a:ext uri="{FF2B5EF4-FFF2-40B4-BE49-F238E27FC236}">
                <a16:creationId xmlns:a16="http://schemas.microsoft.com/office/drawing/2014/main" id="{72733576-0FEB-FCEC-BD48-AC3653096350}"/>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5911483" y="2110500"/>
            <a:ext cx="5775672" cy="3248742"/>
          </a:xfrm>
          <a:prstGeom prst="rect">
            <a:avLst/>
          </a:prstGeom>
        </p:spPr>
      </p:pic>
      <p:sp>
        <p:nvSpPr>
          <p:cNvPr id="3" name="Rectangle 2">
            <a:extLst>
              <a:ext uri="{FF2B5EF4-FFF2-40B4-BE49-F238E27FC236}">
                <a16:creationId xmlns:a16="http://schemas.microsoft.com/office/drawing/2014/main" id="{07368E34-44E6-1569-3FDB-337E1EB2F08F}"/>
              </a:ext>
            </a:extLst>
          </p:cNvPr>
          <p:cNvSpPr/>
          <p:nvPr/>
        </p:nvSpPr>
        <p:spPr>
          <a:xfrm>
            <a:off x="1006518" y="309405"/>
            <a:ext cx="2848857" cy="769441"/>
          </a:xfrm>
          <a:prstGeom prst="rect">
            <a:avLst/>
          </a:prstGeom>
          <a:noFill/>
        </p:spPr>
        <p:txBody>
          <a:bodyPr wrap="none" lIns="91440" tIns="45720" rIns="91440" bIns="45720">
            <a:spAutoFit/>
          </a:bodyPr>
          <a:lstStyle/>
          <a:p>
            <a:pPr algn="ctr"/>
            <a:r>
              <a:rPr lang="en-US" sz="4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cs typeface="Times New Roman" panose="02020603050405020304" pitchFamily="18" charset="0"/>
              </a:rPr>
              <a:t>Motivation</a:t>
            </a:r>
            <a:endParaRPr lang="en-US" sz="4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397884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132"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2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endCondLst>
                    <p:cond evt="onNext" delay="0">
                      <p:tgtEl>
                        <p:sldTgt/>
                      </p:tgtEl>
                    </p:cond>
                  </p:end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seq concurrent="1" nextAc="seek">
              <p:cTn id="17" restart="whenNotActive" fill="hold" evtFilter="cancelBubble" nodeType="interactiveSeq">
                <p:stCondLst>
                  <p:cond evt="onClick" delay="0">
                    <p:tgtEl>
                      <p:spTgt spid="6"/>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6"/>
                                        </p:tgtEl>
                                      </p:cBhvr>
                                    </p:cmd>
                                  </p:childTnLst>
                                </p:cTn>
                              </p:par>
                            </p:childTnLst>
                          </p:cTn>
                        </p:par>
                      </p:childTnLst>
                    </p:cTn>
                  </p:par>
                </p:childTnLst>
              </p:cTn>
              <p:nextCondLst>
                <p:cond evt="onClick" delay="0">
                  <p:tgtEl>
                    <p:spTgt spid="6"/>
                  </p:tgtEl>
                </p:cond>
              </p:nextCondLst>
            </p:seq>
            <p:video>
              <p:cMediaNode vol="80000">
                <p:cTn id="22" fill="hold" display="0">
                  <p:stCondLst>
                    <p:cond delay="indefinite"/>
                  </p:stCondLst>
                </p:cTn>
                <p:tgtEl>
                  <p:spTgt spid="6"/>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graphicFrame>
            <p:nvGraphicFramePr>
              <p:cNvPr id="4" name="Content Placeholder 3">
                <a:extLst>
                  <a:ext uri="{FF2B5EF4-FFF2-40B4-BE49-F238E27FC236}">
                    <a16:creationId xmlns:a16="http://schemas.microsoft.com/office/drawing/2014/main" id="{E8967AEF-3DA8-4BA9-954A-63B43105EE49}"/>
                  </a:ext>
                </a:extLst>
              </p:cNvPr>
              <p:cNvGraphicFramePr>
                <a:graphicFrameLocks noGrp="1"/>
              </p:cNvGraphicFramePr>
              <p:nvPr>
                <p:ph idx="1"/>
                <p:extLst>
                  <p:ext uri="{D42A27DB-BD31-4B8C-83A1-F6EECF244321}">
                    <p14:modId xmlns:p14="http://schemas.microsoft.com/office/powerpoint/2010/main" val="796055940"/>
                  </p:ext>
                </p:extLst>
              </p:nvPr>
            </p:nvGraphicFramePr>
            <p:xfrm>
              <a:off x="1892174" y="1825625"/>
              <a:ext cx="8563638" cy="4351341"/>
            </p:xfrm>
            <a:graphic>
              <a:graphicData uri="http://schemas.openxmlformats.org/drawingml/2006/table">
                <a:tbl>
                  <a:tblPr firstRow="1" firstCol="1" bandRow="1">
                    <a:tableStyleId>{C083E6E3-FA7D-4D7B-A595-EF9225AFEA82}</a:tableStyleId>
                  </a:tblPr>
                  <a:tblGrid>
                    <a:gridCol w="1906940">
                      <a:extLst>
                        <a:ext uri="{9D8B030D-6E8A-4147-A177-3AD203B41FA5}">
                          <a16:colId xmlns:a16="http://schemas.microsoft.com/office/drawing/2014/main" val="1853623076"/>
                        </a:ext>
                      </a:extLst>
                    </a:gridCol>
                    <a:gridCol w="6656698">
                      <a:extLst>
                        <a:ext uri="{9D8B030D-6E8A-4147-A177-3AD203B41FA5}">
                          <a16:colId xmlns:a16="http://schemas.microsoft.com/office/drawing/2014/main" val="221872017"/>
                        </a:ext>
                      </a:extLst>
                    </a:gridCol>
                  </a:tblGrid>
                  <a:tr h="1096833">
                    <a:tc>
                      <a:txBody>
                        <a:bodyPr/>
                        <a:lstStyle/>
                        <a:p>
                          <a:pPr marL="0" marR="0" algn="l">
                            <a:lnSpc>
                              <a:spcPct val="150000"/>
                            </a:lnSpc>
                            <a:spcBef>
                              <a:spcPts val="0"/>
                            </a:spcBef>
                            <a:spcAft>
                              <a:spcPts val="0"/>
                            </a:spcAft>
                          </a:pPr>
                          <a:r>
                            <a:rPr lang="en-US" sz="2000" b="1" dirty="0">
                              <a:effectLst/>
                              <a:latin typeface="Times New Roman" panose="02020603050405020304" pitchFamily="18" charset="0"/>
                              <a:cs typeface="Times New Roman" panose="02020603050405020304" pitchFamily="18" charset="0"/>
                            </a:rPr>
                            <a:t>Accuracy</a:t>
                          </a:r>
                          <a:endParaRPr lang="en-US" sz="2000" b="1" i="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7581" marR="77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2000" i="1" smtClean="0">
                                        <a:solidFill>
                                          <a:schemeClr val="tx1"/>
                                        </a:solidFill>
                                        <a:effectLst/>
                                        <a:latin typeface="Cambria Math" panose="02040503050406030204" pitchFamily="18" charset="0"/>
                                      </a:rPr>
                                    </m:ctrlPr>
                                  </m:fPr>
                                  <m:num>
                                    <m:r>
                                      <m:rPr>
                                        <m:sty m:val="p"/>
                                      </m:rPr>
                                      <a:rPr lang="en-US" sz="2000">
                                        <a:solidFill>
                                          <a:schemeClr val="tx1"/>
                                        </a:solidFill>
                                        <a:effectLst/>
                                        <a:latin typeface="Cambria Math" panose="02040503050406030204" pitchFamily="18" charset="0"/>
                                      </a:rPr>
                                      <m:t>True</m:t>
                                    </m:r>
                                    <m:r>
                                      <a:rPr lang="en-US" sz="2000">
                                        <a:solidFill>
                                          <a:schemeClr val="tx1"/>
                                        </a:solidFill>
                                        <a:effectLst/>
                                        <a:latin typeface="Cambria Math" panose="02040503050406030204" pitchFamily="18" charset="0"/>
                                      </a:rPr>
                                      <m:t> </m:t>
                                    </m:r>
                                    <m:r>
                                      <m:rPr>
                                        <m:sty m:val="p"/>
                                      </m:rPr>
                                      <a:rPr lang="en-US" sz="2000">
                                        <a:solidFill>
                                          <a:schemeClr val="tx1"/>
                                        </a:solidFill>
                                        <a:effectLst/>
                                        <a:latin typeface="Cambria Math" panose="02040503050406030204" pitchFamily="18" charset="0"/>
                                      </a:rPr>
                                      <m:t>Positives</m:t>
                                    </m:r>
                                    <m:r>
                                      <a:rPr lang="en-US" sz="2000">
                                        <a:solidFill>
                                          <a:schemeClr val="tx1"/>
                                        </a:solidFill>
                                        <a:effectLst/>
                                        <a:latin typeface="Cambria Math" panose="02040503050406030204" pitchFamily="18" charset="0"/>
                                      </a:rPr>
                                      <m:t>+</m:t>
                                    </m:r>
                                    <m:r>
                                      <m:rPr>
                                        <m:sty m:val="p"/>
                                      </m:rPr>
                                      <a:rPr lang="en-US" sz="2000">
                                        <a:solidFill>
                                          <a:schemeClr val="tx1"/>
                                        </a:solidFill>
                                        <a:effectLst/>
                                        <a:latin typeface="Cambria Math" panose="02040503050406030204" pitchFamily="18" charset="0"/>
                                      </a:rPr>
                                      <m:t>Ture</m:t>
                                    </m:r>
                                    <m:r>
                                      <a:rPr lang="en-US" sz="2000">
                                        <a:solidFill>
                                          <a:schemeClr val="tx1"/>
                                        </a:solidFill>
                                        <a:effectLst/>
                                        <a:latin typeface="Cambria Math" panose="02040503050406030204" pitchFamily="18" charset="0"/>
                                      </a:rPr>
                                      <m:t> </m:t>
                                    </m:r>
                                    <m:r>
                                      <m:rPr>
                                        <m:sty m:val="p"/>
                                      </m:rPr>
                                      <a:rPr lang="en-US" sz="2000">
                                        <a:solidFill>
                                          <a:schemeClr val="tx1"/>
                                        </a:solidFill>
                                        <a:effectLst/>
                                        <a:latin typeface="Cambria Math" panose="02040503050406030204" pitchFamily="18" charset="0"/>
                                      </a:rPr>
                                      <m:t>Negatives</m:t>
                                    </m:r>
                                  </m:num>
                                  <m:den>
                                    <m:r>
                                      <m:rPr>
                                        <m:sty m:val="p"/>
                                      </m:rPr>
                                      <a:rPr lang="en-US" sz="2000">
                                        <a:solidFill>
                                          <a:schemeClr val="tx1"/>
                                        </a:solidFill>
                                        <a:effectLst/>
                                        <a:latin typeface="Cambria Math" panose="02040503050406030204" pitchFamily="18" charset="0"/>
                                      </a:rPr>
                                      <m:t>All</m:t>
                                    </m:r>
                                    <m:r>
                                      <a:rPr lang="en-US" sz="2000">
                                        <a:solidFill>
                                          <a:schemeClr val="tx1"/>
                                        </a:solidFill>
                                        <a:effectLst/>
                                        <a:latin typeface="Cambria Math" panose="02040503050406030204" pitchFamily="18" charset="0"/>
                                      </a:rPr>
                                      <m:t> </m:t>
                                    </m:r>
                                    <m:r>
                                      <m:rPr>
                                        <m:sty m:val="p"/>
                                      </m:rPr>
                                      <a:rPr lang="en-US" sz="2000">
                                        <a:solidFill>
                                          <a:schemeClr val="tx1"/>
                                        </a:solidFill>
                                        <a:effectLst/>
                                        <a:latin typeface="Cambria Math" panose="02040503050406030204" pitchFamily="18" charset="0"/>
                                      </a:rPr>
                                      <m:t>Samples</m:t>
                                    </m:r>
                                  </m:den>
                                </m:f>
                              </m:oMath>
                            </m:oMathPara>
                          </a14:m>
                          <a:endParaRPr lang="en-US" sz="2000" i="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7581" marR="77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1471850"/>
                      </a:ext>
                    </a:extLst>
                  </a:tr>
                  <a:tr h="1100352">
                    <a:tc>
                      <a:txBody>
                        <a:bodyPr/>
                        <a:lstStyle/>
                        <a:p>
                          <a:pPr marL="0" marR="0" algn="l">
                            <a:lnSpc>
                              <a:spcPct val="150000"/>
                            </a:lnSpc>
                            <a:spcBef>
                              <a:spcPts val="0"/>
                            </a:spcBef>
                            <a:spcAft>
                              <a:spcPts val="0"/>
                            </a:spcAft>
                          </a:pPr>
                          <a:r>
                            <a:rPr lang="en-US" sz="2000" b="1" dirty="0">
                              <a:effectLst/>
                              <a:latin typeface="Times New Roman" panose="02020603050405020304" pitchFamily="18" charset="0"/>
                              <a:cs typeface="Times New Roman" panose="02020603050405020304" pitchFamily="18" charset="0"/>
                            </a:rPr>
                            <a:t>Precision</a:t>
                          </a:r>
                          <a:endParaRPr lang="en-US" sz="2000" b="1" i="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7581" marR="77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2000" i="1" smtClean="0">
                                        <a:effectLst/>
                                        <a:latin typeface="Cambria Math" panose="02040503050406030204" pitchFamily="18" charset="0"/>
                                      </a:rPr>
                                    </m:ctrlPr>
                                  </m:fPr>
                                  <m:num>
                                    <m:r>
                                      <m:rPr>
                                        <m:sty m:val="p"/>
                                      </m:rPr>
                                      <a:rPr lang="en-US" sz="2000">
                                        <a:effectLst/>
                                        <a:latin typeface="Cambria Math" panose="02040503050406030204" pitchFamily="18" charset="0"/>
                                      </a:rPr>
                                      <m:t>True</m:t>
                                    </m:r>
                                    <m:r>
                                      <a:rPr lang="en-US" sz="2000">
                                        <a:effectLst/>
                                        <a:latin typeface="Cambria Math" panose="02040503050406030204" pitchFamily="18" charset="0"/>
                                      </a:rPr>
                                      <m:t> </m:t>
                                    </m:r>
                                    <m:r>
                                      <m:rPr>
                                        <m:sty m:val="p"/>
                                      </m:rPr>
                                      <a:rPr lang="en-US" sz="2000">
                                        <a:effectLst/>
                                        <a:latin typeface="Cambria Math" panose="02040503050406030204" pitchFamily="18" charset="0"/>
                                      </a:rPr>
                                      <m:t>Positives</m:t>
                                    </m:r>
                                  </m:num>
                                  <m:den>
                                    <m:r>
                                      <m:rPr>
                                        <m:sty m:val="p"/>
                                      </m:rPr>
                                      <a:rPr lang="en-US" sz="2000">
                                        <a:effectLst/>
                                        <a:latin typeface="Cambria Math" panose="02040503050406030204" pitchFamily="18" charset="0"/>
                                      </a:rPr>
                                      <m:t>True</m:t>
                                    </m:r>
                                    <m:r>
                                      <a:rPr lang="en-US" sz="2000">
                                        <a:effectLst/>
                                        <a:latin typeface="Cambria Math" panose="02040503050406030204" pitchFamily="18" charset="0"/>
                                      </a:rPr>
                                      <m:t> </m:t>
                                    </m:r>
                                    <m:r>
                                      <m:rPr>
                                        <m:sty m:val="p"/>
                                      </m:rPr>
                                      <a:rPr lang="en-US" sz="2000">
                                        <a:effectLst/>
                                        <a:latin typeface="Cambria Math" panose="02040503050406030204" pitchFamily="18" charset="0"/>
                                      </a:rPr>
                                      <m:t>Positives</m:t>
                                    </m:r>
                                    <m:r>
                                      <a:rPr lang="en-US" sz="2000">
                                        <a:effectLst/>
                                        <a:latin typeface="Cambria Math" panose="02040503050406030204" pitchFamily="18" charset="0"/>
                                      </a:rPr>
                                      <m:t>+</m:t>
                                    </m:r>
                                    <m:r>
                                      <m:rPr>
                                        <m:sty m:val="p"/>
                                      </m:rPr>
                                      <a:rPr lang="en-US" sz="2000">
                                        <a:effectLst/>
                                        <a:latin typeface="Cambria Math" panose="02040503050406030204" pitchFamily="18" charset="0"/>
                                      </a:rPr>
                                      <m:t>True</m:t>
                                    </m:r>
                                    <m:r>
                                      <a:rPr lang="en-US" sz="2000">
                                        <a:effectLst/>
                                        <a:latin typeface="Cambria Math" panose="02040503050406030204" pitchFamily="18" charset="0"/>
                                      </a:rPr>
                                      <m:t> </m:t>
                                    </m:r>
                                    <m:r>
                                      <m:rPr>
                                        <m:sty m:val="p"/>
                                      </m:rPr>
                                      <a:rPr lang="en-US" sz="2000">
                                        <a:effectLst/>
                                        <a:latin typeface="Cambria Math" panose="02040503050406030204" pitchFamily="18" charset="0"/>
                                      </a:rPr>
                                      <m:t>Negatives</m:t>
                                    </m:r>
                                  </m:den>
                                </m:f>
                              </m:oMath>
                            </m:oMathPara>
                          </a14:m>
                          <a:endParaRPr lang="en-US" sz="2000" i="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7581" marR="77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26846362"/>
                      </a:ext>
                    </a:extLst>
                  </a:tr>
                  <a:tr h="1100352">
                    <a:tc>
                      <a:txBody>
                        <a:bodyPr/>
                        <a:lstStyle/>
                        <a:p>
                          <a:pPr marL="0" marR="0" algn="l">
                            <a:lnSpc>
                              <a:spcPct val="150000"/>
                            </a:lnSpc>
                            <a:spcBef>
                              <a:spcPts val="0"/>
                            </a:spcBef>
                            <a:spcAft>
                              <a:spcPts val="0"/>
                            </a:spcAft>
                          </a:pPr>
                          <a:r>
                            <a:rPr lang="en-US" sz="2000" b="1" dirty="0">
                              <a:effectLst/>
                              <a:latin typeface="Times New Roman" panose="02020603050405020304" pitchFamily="18" charset="0"/>
                              <a:cs typeface="Times New Roman" panose="02020603050405020304" pitchFamily="18" charset="0"/>
                            </a:rPr>
                            <a:t>Recall</a:t>
                          </a:r>
                          <a:endParaRPr lang="en-US" sz="2000" b="1" i="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7581" marR="77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2000" i="1" smtClean="0">
                                        <a:effectLst/>
                                        <a:latin typeface="Cambria Math" panose="02040503050406030204" pitchFamily="18" charset="0"/>
                                      </a:rPr>
                                    </m:ctrlPr>
                                  </m:fPr>
                                  <m:num>
                                    <m:r>
                                      <m:rPr>
                                        <m:sty m:val="p"/>
                                      </m:rPr>
                                      <a:rPr lang="en-US" sz="2000">
                                        <a:effectLst/>
                                        <a:latin typeface="Cambria Math" panose="02040503050406030204" pitchFamily="18" charset="0"/>
                                      </a:rPr>
                                      <m:t>True</m:t>
                                    </m:r>
                                    <m:r>
                                      <a:rPr lang="en-US" sz="2000">
                                        <a:effectLst/>
                                        <a:latin typeface="Cambria Math" panose="02040503050406030204" pitchFamily="18" charset="0"/>
                                      </a:rPr>
                                      <m:t> </m:t>
                                    </m:r>
                                    <m:r>
                                      <m:rPr>
                                        <m:sty m:val="p"/>
                                      </m:rPr>
                                      <a:rPr lang="en-US" sz="2000">
                                        <a:effectLst/>
                                        <a:latin typeface="Cambria Math" panose="02040503050406030204" pitchFamily="18" charset="0"/>
                                      </a:rPr>
                                      <m:t>Positives</m:t>
                                    </m:r>
                                  </m:num>
                                  <m:den>
                                    <m:r>
                                      <m:rPr>
                                        <m:sty m:val="p"/>
                                      </m:rPr>
                                      <a:rPr lang="en-US" sz="2000">
                                        <a:effectLst/>
                                        <a:latin typeface="Cambria Math" panose="02040503050406030204" pitchFamily="18" charset="0"/>
                                      </a:rPr>
                                      <m:t>True</m:t>
                                    </m:r>
                                    <m:r>
                                      <a:rPr lang="en-US" sz="2000">
                                        <a:effectLst/>
                                        <a:latin typeface="Cambria Math" panose="02040503050406030204" pitchFamily="18" charset="0"/>
                                      </a:rPr>
                                      <m:t> </m:t>
                                    </m:r>
                                    <m:r>
                                      <m:rPr>
                                        <m:sty m:val="p"/>
                                      </m:rPr>
                                      <a:rPr lang="en-US" sz="2000">
                                        <a:effectLst/>
                                        <a:latin typeface="Cambria Math" panose="02040503050406030204" pitchFamily="18" charset="0"/>
                                      </a:rPr>
                                      <m:t>Positives</m:t>
                                    </m:r>
                                    <m:r>
                                      <a:rPr lang="en-US" sz="2000">
                                        <a:effectLst/>
                                        <a:latin typeface="Cambria Math" panose="02040503050406030204" pitchFamily="18" charset="0"/>
                                      </a:rPr>
                                      <m:t>+</m:t>
                                    </m:r>
                                    <m:r>
                                      <m:rPr>
                                        <m:sty m:val="p"/>
                                      </m:rPr>
                                      <a:rPr lang="en-US" sz="2000">
                                        <a:effectLst/>
                                        <a:latin typeface="Cambria Math" panose="02040503050406030204" pitchFamily="18" charset="0"/>
                                      </a:rPr>
                                      <m:t>False</m:t>
                                    </m:r>
                                    <m:r>
                                      <a:rPr lang="en-US" sz="2000">
                                        <a:effectLst/>
                                        <a:latin typeface="Cambria Math" panose="02040503050406030204" pitchFamily="18" charset="0"/>
                                      </a:rPr>
                                      <m:t> </m:t>
                                    </m:r>
                                    <m:r>
                                      <m:rPr>
                                        <m:sty m:val="p"/>
                                      </m:rPr>
                                      <a:rPr lang="en-US" sz="2000">
                                        <a:effectLst/>
                                        <a:latin typeface="Cambria Math" panose="02040503050406030204" pitchFamily="18" charset="0"/>
                                      </a:rPr>
                                      <m:t>Negatives</m:t>
                                    </m:r>
                                  </m:den>
                                </m:f>
                              </m:oMath>
                            </m:oMathPara>
                          </a14:m>
                          <a:endParaRPr lang="en-US" sz="2000" i="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7581" marR="77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5079447"/>
                      </a:ext>
                    </a:extLst>
                  </a:tr>
                  <a:tr h="1053804">
                    <a:tc>
                      <a:txBody>
                        <a:bodyPr/>
                        <a:lstStyle/>
                        <a:p>
                          <a:pPr marL="0" marR="0" algn="l">
                            <a:lnSpc>
                              <a:spcPct val="150000"/>
                            </a:lnSpc>
                            <a:spcBef>
                              <a:spcPts val="0"/>
                            </a:spcBef>
                            <a:spcAft>
                              <a:spcPts val="0"/>
                            </a:spcAft>
                          </a:pPr>
                          <a:r>
                            <a:rPr lang="en-US" sz="2000" b="1" dirty="0">
                              <a:effectLst/>
                              <a:latin typeface="Times New Roman" panose="02020603050405020304" pitchFamily="18" charset="0"/>
                              <a:cs typeface="Times New Roman" panose="02020603050405020304" pitchFamily="18" charset="0"/>
                            </a:rPr>
                            <a:t>F1-Score</a:t>
                          </a:r>
                          <a:endParaRPr lang="en-US" sz="2000" b="1" i="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7581" marR="77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en-US" sz="2000" smtClean="0">
                                    <a:effectLst/>
                                    <a:latin typeface="Cambria Math" panose="02040503050406030204" pitchFamily="18" charset="0"/>
                                  </a:rPr>
                                  <m:t> </m:t>
                                </m:r>
                                <m:f>
                                  <m:fPr>
                                    <m:ctrlPr>
                                      <a:rPr lang="en-US" sz="2000" i="1">
                                        <a:effectLst/>
                                        <a:latin typeface="Cambria Math" panose="02040503050406030204" pitchFamily="18" charset="0"/>
                                      </a:rPr>
                                    </m:ctrlPr>
                                  </m:fPr>
                                  <m:num>
                                    <m:r>
                                      <a:rPr lang="en-US" sz="2000">
                                        <a:effectLst/>
                                        <a:latin typeface="Cambria Math" panose="02040503050406030204" pitchFamily="18" charset="0"/>
                                      </a:rPr>
                                      <m:t>2∗</m:t>
                                    </m:r>
                                    <m:d>
                                      <m:dPr>
                                        <m:ctrlPr>
                                          <a:rPr lang="en-US" sz="2000" i="1">
                                            <a:effectLst/>
                                            <a:latin typeface="Cambria Math" panose="02040503050406030204" pitchFamily="18" charset="0"/>
                                          </a:rPr>
                                        </m:ctrlPr>
                                      </m:dPr>
                                      <m:e>
                                        <m:r>
                                          <m:rPr>
                                            <m:sty m:val="p"/>
                                          </m:rPr>
                                          <a:rPr lang="en-US" sz="2000">
                                            <a:effectLst/>
                                            <a:latin typeface="Cambria Math" panose="02040503050406030204" pitchFamily="18" charset="0"/>
                                          </a:rPr>
                                          <m:t>Precision</m:t>
                                        </m:r>
                                        <m:r>
                                          <a:rPr lang="en-US" sz="2000">
                                            <a:effectLst/>
                                            <a:latin typeface="Cambria Math" panose="02040503050406030204" pitchFamily="18" charset="0"/>
                                          </a:rPr>
                                          <m:t>∗</m:t>
                                        </m:r>
                                        <m:r>
                                          <m:rPr>
                                            <m:sty m:val="p"/>
                                          </m:rPr>
                                          <a:rPr lang="en-US" sz="2000">
                                            <a:effectLst/>
                                            <a:latin typeface="Cambria Math" panose="02040503050406030204" pitchFamily="18" charset="0"/>
                                          </a:rPr>
                                          <m:t>Recall</m:t>
                                        </m:r>
                                      </m:e>
                                    </m:d>
                                  </m:num>
                                  <m:den>
                                    <m:r>
                                      <m:rPr>
                                        <m:sty m:val="p"/>
                                      </m:rPr>
                                      <a:rPr lang="en-US" sz="2000">
                                        <a:effectLst/>
                                        <a:latin typeface="Cambria Math" panose="02040503050406030204" pitchFamily="18" charset="0"/>
                                      </a:rPr>
                                      <m:t>Precision</m:t>
                                    </m:r>
                                    <m:r>
                                      <a:rPr lang="en-US" sz="2000">
                                        <a:effectLst/>
                                        <a:latin typeface="Cambria Math" panose="02040503050406030204" pitchFamily="18" charset="0"/>
                                      </a:rPr>
                                      <m:t>+</m:t>
                                    </m:r>
                                    <m:r>
                                      <m:rPr>
                                        <m:sty m:val="p"/>
                                      </m:rPr>
                                      <a:rPr lang="en-US" sz="2000">
                                        <a:effectLst/>
                                        <a:latin typeface="Cambria Math" panose="02040503050406030204" pitchFamily="18" charset="0"/>
                                      </a:rPr>
                                      <m:t>Recall</m:t>
                                    </m:r>
                                  </m:den>
                                </m:f>
                              </m:oMath>
                            </m:oMathPara>
                          </a14:m>
                          <a:endParaRPr lang="en-US" sz="2000" i="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7581" marR="77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8727351"/>
                      </a:ext>
                    </a:extLst>
                  </a:tr>
                </a:tbl>
              </a:graphicData>
            </a:graphic>
          </p:graphicFrame>
        </mc:Choice>
        <mc:Fallback>
          <p:graphicFrame>
            <p:nvGraphicFramePr>
              <p:cNvPr id="4" name="Content Placeholder 3">
                <a:extLst>
                  <a:ext uri="{FF2B5EF4-FFF2-40B4-BE49-F238E27FC236}">
                    <a16:creationId xmlns:a16="http://schemas.microsoft.com/office/drawing/2014/main" id="{E8967AEF-3DA8-4BA9-954A-63B43105EE49}"/>
                  </a:ext>
                </a:extLst>
              </p:cNvPr>
              <p:cNvGraphicFramePr>
                <a:graphicFrameLocks noGrp="1"/>
              </p:cNvGraphicFramePr>
              <p:nvPr>
                <p:ph idx="1"/>
                <p:extLst>
                  <p:ext uri="{D42A27DB-BD31-4B8C-83A1-F6EECF244321}">
                    <p14:modId xmlns:p14="http://schemas.microsoft.com/office/powerpoint/2010/main" val="796055940"/>
                  </p:ext>
                </p:extLst>
              </p:nvPr>
            </p:nvGraphicFramePr>
            <p:xfrm>
              <a:off x="1892174" y="1825625"/>
              <a:ext cx="8563638" cy="4351341"/>
            </p:xfrm>
            <a:graphic>
              <a:graphicData uri="http://schemas.openxmlformats.org/drawingml/2006/table">
                <a:tbl>
                  <a:tblPr firstRow="1" firstCol="1" bandRow="1">
                    <a:tableStyleId>{C083E6E3-FA7D-4D7B-A595-EF9225AFEA82}</a:tableStyleId>
                  </a:tblPr>
                  <a:tblGrid>
                    <a:gridCol w="1906940">
                      <a:extLst>
                        <a:ext uri="{9D8B030D-6E8A-4147-A177-3AD203B41FA5}">
                          <a16:colId xmlns:a16="http://schemas.microsoft.com/office/drawing/2014/main" val="1853623076"/>
                        </a:ext>
                      </a:extLst>
                    </a:gridCol>
                    <a:gridCol w="6656698">
                      <a:extLst>
                        <a:ext uri="{9D8B030D-6E8A-4147-A177-3AD203B41FA5}">
                          <a16:colId xmlns:a16="http://schemas.microsoft.com/office/drawing/2014/main" val="221872017"/>
                        </a:ext>
                      </a:extLst>
                    </a:gridCol>
                  </a:tblGrid>
                  <a:tr h="1096833">
                    <a:tc>
                      <a:txBody>
                        <a:bodyPr/>
                        <a:lstStyle/>
                        <a:p>
                          <a:pPr marL="0" marR="0" algn="l">
                            <a:lnSpc>
                              <a:spcPct val="150000"/>
                            </a:lnSpc>
                            <a:spcBef>
                              <a:spcPts val="0"/>
                            </a:spcBef>
                            <a:spcAft>
                              <a:spcPts val="0"/>
                            </a:spcAft>
                          </a:pPr>
                          <a:r>
                            <a:rPr lang="en-US" sz="2000" b="1" dirty="0">
                              <a:effectLst/>
                              <a:latin typeface="Times New Roman" panose="02020603050405020304" pitchFamily="18" charset="0"/>
                              <a:cs typeface="Times New Roman" panose="02020603050405020304" pitchFamily="18" charset="0"/>
                            </a:rPr>
                            <a:t>Accuracy</a:t>
                          </a:r>
                          <a:endParaRPr lang="en-US" sz="2000" b="1" i="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7581" marR="77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77581" marR="77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8728" t="-556" r="-183" b="-298333"/>
                          </a:stretch>
                        </a:blipFill>
                      </a:tcPr>
                    </a:tc>
                    <a:extLst>
                      <a:ext uri="{0D108BD9-81ED-4DB2-BD59-A6C34878D82A}">
                        <a16:rowId xmlns:a16="http://schemas.microsoft.com/office/drawing/2014/main" val="2881471850"/>
                      </a:ext>
                    </a:extLst>
                  </a:tr>
                  <a:tr h="1100352">
                    <a:tc>
                      <a:txBody>
                        <a:bodyPr/>
                        <a:lstStyle/>
                        <a:p>
                          <a:pPr marL="0" marR="0" algn="l">
                            <a:lnSpc>
                              <a:spcPct val="150000"/>
                            </a:lnSpc>
                            <a:spcBef>
                              <a:spcPts val="0"/>
                            </a:spcBef>
                            <a:spcAft>
                              <a:spcPts val="0"/>
                            </a:spcAft>
                          </a:pPr>
                          <a:r>
                            <a:rPr lang="en-US" sz="2000" b="1" dirty="0">
                              <a:effectLst/>
                              <a:latin typeface="Times New Roman" panose="02020603050405020304" pitchFamily="18" charset="0"/>
                              <a:cs typeface="Times New Roman" panose="02020603050405020304" pitchFamily="18" charset="0"/>
                            </a:rPr>
                            <a:t>Precision</a:t>
                          </a:r>
                          <a:endParaRPr lang="en-US" sz="2000" b="1" i="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7581" marR="77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77581" marR="77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8728" t="-100000" r="-183" b="-196685"/>
                          </a:stretch>
                        </a:blipFill>
                      </a:tcPr>
                    </a:tc>
                    <a:extLst>
                      <a:ext uri="{0D108BD9-81ED-4DB2-BD59-A6C34878D82A}">
                        <a16:rowId xmlns:a16="http://schemas.microsoft.com/office/drawing/2014/main" val="3426846362"/>
                      </a:ext>
                    </a:extLst>
                  </a:tr>
                  <a:tr h="1100352">
                    <a:tc>
                      <a:txBody>
                        <a:bodyPr/>
                        <a:lstStyle/>
                        <a:p>
                          <a:pPr marL="0" marR="0" algn="l">
                            <a:lnSpc>
                              <a:spcPct val="150000"/>
                            </a:lnSpc>
                            <a:spcBef>
                              <a:spcPts val="0"/>
                            </a:spcBef>
                            <a:spcAft>
                              <a:spcPts val="0"/>
                            </a:spcAft>
                          </a:pPr>
                          <a:r>
                            <a:rPr lang="en-US" sz="2000" b="1" dirty="0">
                              <a:effectLst/>
                              <a:latin typeface="Times New Roman" panose="02020603050405020304" pitchFamily="18" charset="0"/>
                              <a:cs typeface="Times New Roman" panose="02020603050405020304" pitchFamily="18" charset="0"/>
                            </a:rPr>
                            <a:t>Recall</a:t>
                          </a:r>
                          <a:endParaRPr lang="en-US" sz="2000" b="1" i="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7581" marR="77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77581" marR="77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8728" t="-200000" r="-183" b="-96685"/>
                          </a:stretch>
                        </a:blipFill>
                      </a:tcPr>
                    </a:tc>
                    <a:extLst>
                      <a:ext uri="{0D108BD9-81ED-4DB2-BD59-A6C34878D82A}">
                        <a16:rowId xmlns:a16="http://schemas.microsoft.com/office/drawing/2014/main" val="2425079447"/>
                      </a:ext>
                    </a:extLst>
                  </a:tr>
                  <a:tr h="1053804">
                    <a:tc>
                      <a:txBody>
                        <a:bodyPr/>
                        <a:lstStyle/>
                        <a:p>
                          <a:pPr marL="0" marR="0" algn="l">
                            <a:lnSpc>
                              <a:spcPct val="150000"/>
                            </a:lnSpc>
                            <a:spcBef>
                              <a:spcPts val="0"/>
                            </a:spcBef>
                            <a:spcAft>
                              <a:spcPts val="0"/>
                            </a:spcAft>
                          </a:pPr>
                          <a:r>
                            <a:rPr lang="en-US" sz="2000" b="1" dirty="0">
                              <a:effectLst/>
                              <a:latin typeface="Times New Roman" panose="02020603050405020304" pitchFamily="18" charset="0"/>
                              <a:cs typeface="Times New Roman" panose="02020603050405020304" pitchFamily="18" charset="0"/>
                            </a:rPr>
                            <a:t>F1-Score</a:t>
                          </a:r>
                          <a:endParaRPr lang="en-US" sz="2000" b="1" i="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7581" marR="77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77581" marR="7758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8728" t="-313873" r="-183" b="-1156"/>
                          </a:stretch>
                        </a:blipFill>
                      </a:tcPr>
                    </a:tc>
                    <a:extLst>
                      <a:ext uri="{0D108BD9-81ED-4DB2-BD59-A6C34878D82A}">
                        <a16:rowId xmlns:a16="http://schemas.microsoft.com/office/drawing/2014/main" val="3128727351"/>
                      </a:ext>
                    </a:extLst>
                  </a:tr>
                </a:tbl>
              </a:graphicData>
            </a:graphic>
          </p:graphicFrame>
        </mc:Fallback>
      </mc:AlternateContent>
      <p:sp>
        <p:nvSpPr>
          <p:cNvPr id="6" name="Rectangle 5">
            <a:extLst>
              <a:ext uri="{FF2B5EF4-FFF2-40B4-BE49-F238E27FC236}">
                <a16:creationId xmlns:a16="http://schemas.microsoft.com/office/drawing/2014/main" id="{D0D78E50-ADA2-9D8B-536F-6FCC0F7CB280}"/>
              </a:ext>
            </a:extLst>
          </p:cNvPr>
          <p:cNvSpPr/>
          <p:nvPr/>
        </p:nvSpPr>
        <p:spPr>
          <a:xfrm>
            <a:off x="3033895" y="474205"/>
            <a:ext cx="5565819" cy="769441"/>
          </a:xfrm>
          <a:prstGeom prst="rect">
            <a:avLst/>
          </a:prstGeom>
          <a:noFill/>
        </p:spPr>
        <p:txBody>
          <a:bodyPr wrap="none" lIns="91440" tIns="45720" rIns="91440" bIns="45720">
            <a:spAutoFit/>
          </a:bodyPr>
          <a:lstStyle/>
          <a:p>
            <a:pPr algn="ctr"/>
            <a:r>
              <a:rPr lang="en-US" sz="4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Performance Metrics</a:t>
            </a:r>
            <a:endParaRPr lang="en-US" sz="4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7870858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0BBA249-7DEC-11DB-D205-F3CE8D3D1BD4}"/>
              </a:ext>
            </a:extLst>
          </p:cNvPr>
          <p:cNvSpPr>
            <a:spLocks noChangeArrowheads="1"/>
          </p:cNvSpPr>
          <p:nvPr/>
        </p:nvSpPr>
        <p:spPr bwMode="auto">
          <a:xfrm>
            <a:off x="820264" y="1480258"/>
            <a:ext cx="9993086"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Logistic Regression</a:t>
            </a:r>
            <a:b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linear model that estimates the probability of a class using the sigmoid function. Simple, fast, and effective for linearly separable data.</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Decision Tree</a:t>
            </a:r>
            <a:b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Decision tree is a predictive modeling method widely used in machine learning, statistics, and data mining. The tree model is used to go from observations/features about an item to conclusions about the target variable.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SVM</a:t>
            </a:r>
            <a:b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SVMs maps training examples to points in space so to maximize the width of the gap between the two categories. They form the hyperplane or a set of hyperplanes in a n- dimensional space, which can be used for classification, regression, or tasks of outlier detection</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BC2BA071-3501-EEBA-6D1F-D6F54CD2B1A1}"/>
              </a:ext>
            </a:extLst>
          </p:cNvPr>
          <p:cNvSpPr/>
          <p:nvPr/>
        </p:nvSpPr>
        <p:spPr>
          <a:xfrm>
            <a:off x="3218981" y="474205"/>
            <a:ext cx="5195653" cy="769441"/>
          </a:xfrm>
          <a:prstGeom prst="rect">
            <a:avLst/>
          </a:prstGeom>
          <a:noFill/>
        </p:spPr>
        <p:txBody>
          <a:bodyPr wrap="none" lIns="91440" tIns="45720" rIns="91440" bIns="45720">
            <a:spAutoFit/>
          </a:bodyPr>
          <a:lstStyle/>
          <a:p>
            <a:pPr algn="ctr"/>
            <a:r>
              <a:rPr lang="en-US" sz="4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Models Description</a:t>
            </a:r>
            <a:endParaRPr lang="en-US" sz="4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6970657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D564CD13-B7A4-6D9F-276D-4489B27ED4E9}"/>
              </a:ext>
            </a:extLst>
          </p:cNvPr>
          <p:cNvSpPr>
            <a:spLocks noChangeArrowheads="1"/>
          </p:cNvSpPr>
          <p:nvPr/>
        </p:nvSpPr>
        <p:spPr bwMode="auto">
          <a:xfrm>
            <a:off x="1366157" y="1619110"/>
            <a:ext cx="9459686"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Random Forest</a:t>
            </a:r>
            <a:b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An ensemble of decision trees using bagging. It reduces overfitting and captures complex feature interactions.</a:t>
            </a:r>
          </a:p>
          <a:p>
            <a:pPr marL="0" marR="0" lvl="0" indent="0" algn="l" defTabSz="914400" rtl="0" eaLnBrk="0" fontAlgn="base" latinLnBrk="0" hangingPunct="0">
              <a:lnSpc>
                <a:spcPct val="100000"/>
              </a:lnSpc>
              <a:spcBef>
                <a:spcPct val="0"/>
              </a:spcBef>
              <a:spcAft>
                <a:spcPct val="0"/>
              </a:spcAft>
              <a:buClrTx/>
              <a:buSzTx/>
              <a:tabLst/>
            </a:pPr>
            <a:endParaRPr lang="en-US" altLang="en-US" sz="20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K-Nearest Neighbors</a:t>
            </a:r>
            <a:b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K-NN </a:t>
            </a:r>
            <a:r>
              <a:rPr lang="en-US" sz="2000" dirty="0">
                <a:latin typeface="Times New Roman" panose="02020603050405020304" pitchFamily="18" charset="0"/>
                <a:cs typeface="Times New Roman" panose="02020603050405020304" pitchFamily="18" charset="0"/>
              </a:rPr>
              <a:t>is based on the principal to find a predefined number of training samples closest in distance to the new point, and hence, predicts a label using these.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AdaBoost Classifier (Avalanche)</a:t>
            </a:r>
            <a:b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Boosts weak learners by focusing on misclassified samples. Improves accuracy iteratively.</a:t>
            </a:r>
          </a:p>
        </p:txBody>
      </p:sp>
      <p:sp>
        <p:nvSpPr>
          <p:cNvPr id="6" name="Rectangle 5">
            <a:extLst>
              <a:ext uri="{FF2B5EF4-FFF2-40B4-BE49-F238E27FC236}">
                <a16:creationId xmlns:a16="http://schemas.microsoft.com/office/drawing/2014/main" id="{EEE01F5D-1938-2B13-3121-8F1BA72AFEF8}"/>
              </a:ext>
            </a:extLst>
          </p:cNvPr>
          <p:cNvSpPr/>
          <p:nvPr/>
        </p:nvSpPr>
        <p:spPr>
          <a:xfrm>
            <a:off x="3218981" y="474205"/>
            <a:ext cx="5195653" cy="769441"/>
          </a:xfrm>
          <a:prstGeom prst="rect">
            <a:avLst/>
          </a:prstGeom>
          <a:noFill/>
        </p:spPr>
        <p:txBody>
          <a:bodyPr wrap="none" lIns="91440" tIns="45720" rIns="91440" bIns="45720">
            <a:spAutoFit/>
          </a:bodyPr>
          <a:lstStyle/>
          <a:p>
            <a:pPr algn="ctr"/>
            <a:r>
              <a:rPr lang="en-US" sz="4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Models Description</a:t>
            </a:r>
            <a:endParaRPr lang="en-US" sz="4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3400605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41A4A176-80D6-DF38-BD27-01C37362C550}"/>
              </a:ext>
            </a:extLst>
          </p:cNvPr>
          <p:cNvSpPr>
            <a:spLocks noChangeArrowheads="1"/>
          </p:cNvSpPr>
          <p:nvPr/>
        </p:nvSpPr>
        <p:spPr bwMode="auto">
          <a:xfrm>
            <a:off x="1404256" y="1620283"/>
            <a:ext cx="9579430"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Stacking Ensemble</a:t>
            </a:r>
            <a:b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Combines multiple models via a meta-learner. Leverages strengths of diverse algorithms for better performance.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CatBoost </a:t>
            </a:r>
            <a:b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gradient boosting model optimized for categorical data. Reduces overfitting and requires minimal preprocessing.</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XGBoost</a:t>
            </a:r>
            <a:b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regularized gradient boosting model. Efficient, scalable, and handles missing data well.</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LightGBM</a:t>
            </a:r>
            <a:b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fast gradient boosting framework that uses histogram-based splits. Ideal for large datasets and high speed.</a:t>
            </a:r>
          </a:p>
        </p:txBody>
      </p:sp>
      <p:sp>
        <p:nvSpPr>
          <p:cNvPr id="6" name="Rectangle 5">
            <a:extLst>
              <a:ext uri="{FF2B5EF4-FFF2-40B4-BE49-F238E27FC236}">
                <a16:creationId xmlns:a16="http://schemas.microsoft.com/office/drawing/2014/main" id="{8A7592A2-2AA0-70DA-1B2F-8D41D9AB8746}"/>
              </a:ext>
            </a:extLst>
          </p:cNvPr>
          <p:cNvSpPr/>
          <p:nvPr/>
        </p:nvSpPr>
        <p:spPr>
          <a:xfrm>
            <a:off x="3218981" y="474205"/>
            <a:ext cx="5195653" cy="769441"/>
          </a:xfrm>
          <a:prstGeom prst="rect">
            <a:avLst/>
          </a:prstGeom>
          <a:noFill/>
        </p:spPr>
        <p:txBody>
          <a:bodyPr wrap="none" lIns="91440" tIns="45720" rIns="91440" bIns="45720">
            <a:spAutoFit/>
          </a:bodyPr>
          <a:lstStyle/>
          <a:p>
            <a:pPr algn="ctr"/>
            <a:r>
              <a:rPr lang="en-US" sz="4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Models Description</a:t>
            </a:r>
            <a:endParaRPr lang="en-US" sz="4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2291260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FC8BFA4-9E97-8544-6C46-76E9402C00C8}"/>
              </a:ext>
            </a:extLst>
          </p:cNvPr>
          <p:cNvSpPr txBox="1"/>
          <p:nvPr/>
        </p:nvSpPr>
        <p:spPr>
          <a:xfrm>
            <a:off x="2242457" y="1758354"/>
            <a:ext cx="8001000" cy="3477875"/>
          </a:xfrm>
          <a:prstGeom prst="rect">
            <a:avLst/>
          </a:prstGeom>
          <a:noFill/>
        </p:spPr>
        <p:txBody>
          <a:bodyPr wrap="square">
            <a:spAutoFit/>
          </a:bodyPr>
          <a:lstStyle/>
          <a:p>
            <a:r>
              <a:rPr lang="en-US" sz="2000" b="1" i="0" dirty="0">
                <a:effectLst/>
                <a:latin typeface="Times New Roman" panose="02020603050405020304" pitchFamily="18" charset="0"/>
                <a:cs typeface="Times New Roman" panose="02020603050405020304" pitchFamily="18" charset="0"/>
              </a:rPr>
              <a:t>Cross-validation </a:t>
            </a:r>
          </a:p>
          <a:p>
            <a:r>
              <a:rPr lang="en-US" sz="2000" b="0" i="0" dirty="0">
                <a:effectLst/>
                <a:latin typeface="Times New Roman" panose="02020603050405020304" pitchFamily="18" charset="0"/>
                <a:cs typeface="Times New Roman" panose="02020603050405020304" pitchFamily="18" charset="0"/>
              </a:rPr>
              <a:t>Cross-validation is a technique used to check how well a machine learning model performs on unseen data. It splits the data into several parts, trains the model on some parts and tests it on the remaining part repeating this process multiple times.</a:t>
            </a:r>
          </a:p>
          <a:p>
            <a:endParaRPr lang="en-US" sz="2000" dirty="0">
              <a:latin typeface="Times New Roman" panose="02020603050405020304" pitchFamily="18" charset="0"/>
              <a:cs typeface="Times New Roman" panose="02020603050405020304" pitchFamily="18" charset="0"/>
            </a:endParaRPr>
          </a:p>
          <a:p>
            <a:r>
              <a:rPr lang="en-US" sz="2000" b="1" i="0" dirty="0">
                <a:effectLst/>
                <a:latin typeface="Times New Roman" panose="02020603050405020304" pitchFamily="18" charset="0"/>
                <a:cs typeface="Times New Roman" panose="02020603050405020304" pitchFamily="18" charset="0"/>
              </a:rPr>
              <a:t>SMOTE</a:t>
            </a:r>
          </a:p>
          <a:p>
            <a:r>
              <a:rPr lang="en-US" sz="2000" b="0" i="0" dirty="0">
                <a:effectLst/>
                <a:latin typeface="Times New Roman" panose="02020603050405020304" pitchFamily="18" charset="0"/>
                <a:cs typeface="Times New Roman" panose="02020603050405020304" pitchFamily="18" charset="0"/>
              </a:rPr>
              <a:t>SMOTE (Synthetic Minority Oversampling Technique): Imbalanced datasets impact the performance of the machine learning models and the Synthetic Minority Over-sampling Technique (SMOTE) addresses the class imbalance problem by generating synthetic samples for the minority </a:t>
            </a:r>
            <a:r>
              <a:rPr lang="en-US" sz="2000" dirty="0">
                <a:latin typeface="Times New Roman" panose="02020603050405020304" pitchFamily="18" charset="0"/>
                <a:cs typeface="Times New Roman" panose="02020603050405020304" pitchFamily="18" charset="0"/>
              </a:rPr>
              <a:t>class. SMOTE</a:t>
            </a:r>
          </a:p>
        </p:txBody>
      </p:sp>
      <p:sp>
        <p:nvSpPr>
          <p:cNvPr id="6" name="Rectangle 5">
            <a:extLst>
              <a:ext uri="{FF2B5EF4-FFF2-40B4-BE49-F238E27FC236}">
                <a16:creationId xmlns:a16="http://schemas.microsoft.com/office/drawing/2014/main" id="{5B46B188-1417-6263-E70D-7ED43A029E8D}"/>
              </a:ext>
            </a:extLst>
          </p:cNvPr>
          <p:cNvSpPr/>
          <p:nvPr/>
        </p:nvSpPr>
        <p:spPr>
          <a:xfrm>
            <a:off x="2390299" y="474205"/>
            <a:ext cx="6853031" cy="769441"/>
          </a:xfrm>
          <a:prstGeom prst="rect">
            <a:avLst/>
          </a:prstGeom>
          <a:noFill/>
        </p:spPr>
        <p:txBody>
          <a:bodyPr wrap="none" lIns="91440" tIns="45720" rIns="91440" bIns="45720">
            <a:spAutoFit/>
          </a:bodyPr>
          <a:lstStyle/>
          <a:p>
            <a:pPr algn="ctr"/>
            <a:r>
              <a:rPr lang="en-US" sz="4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SMOTE &amp; Cross-validation</a:t>
            </a:r>
            <a:endParaRPr lang="en-US" sz="4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4524191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ladder in the desert">
            <a:extLst>
              <a:ext uri="{FF2B5EF4-FFF2-40B4-BE49-F238E27FC236}">
                <a16:creationId xmlns:a16="http://schemas.microsoft.com/office/drawing/2014/main" id="{AC1DED27-78C0-0BEB-B957-D9E03E025D28}"/>
              </a:ext>
            </a:extLst>
          </p:cNvPr>
          <p:cNvPicPr>
            <a:picLocks noChangeAspect="1"/>
          </p:cNvPicPr>
          <p:nvPr/>
        </p:nvPicPr>
        <p:blipFill>
          <a:blip r:embed="rId2"/>
          <a:srcRect l="5884" r="-1" b="-1"/>
          <a:stretch/>
        </p:blipFill>
        <p:spPr>
          <a:xfrm>
            <a:off x="2522356" y="10"/>
            <a:ext cx="9669642" cy="6857990"/>
          </a:xfrm>
          <a:prstGeom prst="rect">
            <a:avLst/>
          </a:prstGeom>
        </p:spPr>
      </p:pic>
      <p:sp>
        <p:nvSpPr>
          <p:cNvPr id="35" name="Rectangle 3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13D48E0-FF65-8690-098B-A9B295CB9C2F}"/>
              </a:ext>
            </a:extLst>
          </p:cNvPr>
          <p:cNvSpPr>
            <a:spLocks noGrp="1"/>
          </p:cNvSpPr>
          <p:nvPr>
            <p:ph type="title"/>
          </p:nvPr>
        </p:nvSpPr>
        <p:spPr>
          <a:xfrm>
            <a:off x="838200" y="365125"/>
            <a:ext cx="3822189" cy="1899912"/>
          </a:xfrm>
        </p:spPr>
        <p:txBody>
          <a:bodyPr vert="horz" lIns="91440" tIns="45720" rIns="91440" bIns="45720" rtlCol="0" anchor="ctr">
            <a:normAutofit/>
          </a:bodyPr>
          <a:lstStyle/>
          <a:p>
            <a:r>
              <a:rPr lang="en-US" sz="4000">
                <a:latin typeface="Times New Roman" panose="02020603050405020304" pitchFamily="18" charset="0"/>
                <a:cs typeface="Times New Roman" panose="02020603050405020304" pitchFamily="18" charset="0"/>
              </a:rPr>
              <a:t>Challenges Faced</a:t>
            </a:r>
          </a:p>
        </p:txBody>
      </p:sp>
      <p:sp>
        <p:nvSpPr>
          <p:cNvPr id="3" name="Rectangle 1">
            <a:extLst>
              <a:ext uri="{FF2B5EF4-FFF2-40B4-BE49-F238E27FC236}">
                <a16:creationId xmlns:a16="http://schemas.microsoft.com/office/drawing/2014/main" id="{320B1341-558C-CC14-7046-D793AAD5E852}"/>
              </a:ext>
            </a:extLst>
          </p:cNvPr>
          <p:cNvSpPr>
            <a:spLocks noChangeArrowheads="1"/>
          </p:cNvSpPr>
          <p:nvPr/>
        </p:nvSpPr>
        <p:spPr bwMode="auto">
          <a:xfrm>
            <a:off x="838200" y="2009658"/>
            <a:ext cx="3822189" cy="374276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342900" marR="0" lvl="0" indent="-342900" fontAlgn="base">
              <a:lnSpc>
                <a:spcPct val="90000"/>
              </a:lnSpc>
              <a:spcBef>
                <a:spcPct val="0"/>
              </a:spcBef>
              <a:spcAft>
                <a:spcPts val="600"/>
              </a:spcAft>
              <a:buClrTx/>
              <a:buSzTx/>
              <a:buFont typeface="Wingdings" panose="05000000000000000000" pitchFamily="2" charset="2"/>
              <a:buChar char="ü"/>
              <a:tabLst/>
            </a:pP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Delayed data cleaning due to missing labels</a:t>
            </a:r>
          </a:p>
          <a:p>
            <a:pPr marL="342900" marR="0" lvl="0" indent="-342900" fontAlgn="base">
              <a:lnSpc>
                <a:spcPct val="90000"/>
              </a:lnSpc>
              <a:spcBef>
                <a:spcPct val="0"/>
              </a:spcBef>
              <a:spcAft>
                <a:spcPts val="600"/>
              </a:spcAft>
              <a:buClrTx/>
              <a:buSzTx/>
              <a:buFont typeface="Wingdings" panose="05000000000000000000" pitchFamily="2" charset="2"/>
              <a:buChar char="ü"/>
              <a:tabLst/>
            </a:pPr>
            <a:r>
              <a:rPr lang="en-US" altLang="en-US" sz="2000" dirty="0">
                <a:latin typeface="Times New Roman" panose="02020603050405020304" pitchFamily="18" charset="0"/>
                <a:cs typeface="Times New Roman" panose="02020603050405020304" pitchFamily="18" charset="0"/>
              </a:rPr>
              <a:t>Unbalanced datasets</a:t>
            </a:r>
          </a:p>
          <a:p>
            <a:pPr marL="342900" marR="0" lvl="0" indent="-342900" fontAlgn="base">
              <a:lnSpc>
                <a:spcPct val="90000"/>
              </a:lnSpc>
              <a:spcBef>
                <a:spcPct val="0"/>
              </a:spcBef>
              <a:spcAft>
                <a:spcPts val="600"/>
              </a:spcAft>
              <a:buClrTx/>
              <a:buSzTx/>
              <a:buFont typeface="Wingdings" panose="05000000000000000000" pitchFamily="2" charset="2"/>
              <a:buChar char="ü"/>
              <a:tabLst/>
            </a:pPr>
            <a:r>
              <a:rPr lang="en-US" altLang="en-US" sz="2000" dirty="0">
                <a:latin typeface="Times New Roman" panose="02020603050405020304" pitchFamily="18" charset="0"/>
                <a:cs typeface="Times New Roman" panose="02020603050405020304" pitchFamily="18" charset="0"/>
              </a:rPr>
              <a:t>Feature engineering- lack of correlation</a:t>
            </a:r>
            <a:endPar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342900" marR="0" lvl="0" indent="-342900" fontAlgn="base">
              <a:lnSpc>
                <a:spcPct val="90000"/>
              </a:lnSpc>
              <a:spcBef>
                <a:spcPct val="0"/>
              </a:spcBef>
              <a:spcAft>
                <a:spcPts val="600"/>
              </a:spcAft>
              <a:buClrTx/>
              <a:buSzTx/>
              <a:buFont typeface="Wingdings" panose="05000000000000000000" pitchFamily="2" charset="2"/>
              <a:buChar char="ü"/>
              <a:tabLst/>
            </a:pP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Weather API instability at times</a:t>
            </a:r>
          </a:p>
          <a:p>
            <a:pPr marL="342900" marR="0" lvl="0" indent="-342900" fontAlgn="base">
              <a:lnSpc>
                <a:spcPct val="90000"/>
              </a:lnSpc>
              <a:spcBef>
                <a:spcPct val="0"/>
              </a:spcBef>
              <a:spcAft>
                <a:spcPts val="600"/>
              </a:spcAft>
              <a:buClrTx/>
              <a:buSzTx/>
              <a:buFont typeface="Wingdings" panose="05000000000000000000" pitchFamily="2" charset="2"/>
              <a:buChar char="ü"/>
              <a:tabLst/>
            </a:pP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Combining ML with live API </a:t>
            </a:r>
            <a:r>
              <a:rPr kumimoji="0" lang="en-US" altLang="en-US" sz="2000" b="0" i="0" u="none" strike="noStrike" cap="none" normalizeH="0" baseline="0">
                <a:ln>
                  <a:noFill/>
                </a:ln>
                <a:effectLst/>
                <a:latin typeface="Times New Roman" panose="02020603050405020304" pitchFamily="18" charset="0"/>
                <a:cs typeface="Times New Roman" panose="02020603050405020304" pitchFamily="18" charset="0"/>
              </a:rPr>
              <a:t>was non-trivial</a:t>
            </a:r>
            <a:endPar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6016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211C1F36-7009-A579-D0A7-E418076855A8}"/>
              </a:ext>
            </a:extLst>
          </p:cNvPr>
          <p:cNvGraphicFramePr/>
          <p:nvPr>
            <p:extLst>
              <p:ext uri="{D42A27DB-BD31-4B8C-83A1-F6EECF244321}">
                <p14:modId xmlns:p14="http://schemas.microsoft.com/office/powerpoint/2010/main" val="3859803707"/>
              </p:ext>
            </p:extLst>
          </p:nvPr>
        </p:nvGraphicFramePr>
        <p:xfrm>
          <a:off x="2975428" y="719666"/>
          <a:ext cx="8527143"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DA0349DC-1F8B-563F-9B1F-148E3FA3D509}"/>
              </a:ext>
            </a:extLst>
          </p:cNvPr>
          <p:cNvSpPr/>
          <p:nvPr/>
        </p:nvSpPr>
        <p:spPr>
          <a:xfrm>
            <a:off x="1254738" y="3044278"/>
            <a:ext cx="2004075" cy="769441"/>
          </a:xfrm>
          <a:prstGeom prst="rect">
            <a:avLst/>
          </a:prstGeom>
          <a:noFill/>
        </p:spPr>
        <p:txBody>
          <a:bodyPr wrap="none" lIns="91440" tIns="45720" rIns="91440" bIns="45720">
            <a:spAutoFit/>
          </a:bodyPr>
          <a:lstStyle/>
          <a:p>
            <a:pPr algn="ctr"/>
            <a:r>
              <a:rPr lang="en-US" sz="4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cs typeface="Times New Roman" panose="02020603050405020304" pitchFamily="18" charset="0"/>
              </a:rPr>
              <a:t>Outline</a:t>
            </a:r>
          </a:p>
        </p:txBody>
      </p:sp>
    </p:spTree>
    <p:extLst>
      <p:ext uri="{BB962C8B-B14F-4D97-AF65-F5344CB8AC3E}">
        <p14:creationId xmlns:p14="http://schemas.microsoft.com/office/powerpoint/2010/main" val="3892635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E01424C-D30F-6DC8-F526-B0D346566E70}"/>
              </a:ext>
            </a:extLst>
          </p:cNvPr>
          <p:cNvGrpSpPr/>
          <p:nvPr/>
        </p:nvGrpSpPr>
        <p:grpSpPr>
          <a:xfrm>
            <a:off x="5104450" y="566406"/>
            <a:ext cx="5732473" cy="933733"/>
            <a:chOff x="5172427" y="644592"/>
            <a:chExt cx="5732473" cy="933733"/>
          </a:xfrm>
        </p:grpSpPr>
        <p:sp>
          <p:nvSpPr>
            <p:cNvPr id="10" name="Freeform: Shape 9">
              <a:extLst>
                <a:ext uri="{FF2B5EF4-FFF2-40B4-BE49-F238E27FC236}">
                  <a16:creationId xmlns:a16="http://schemas.microsoft.com/office/drawing/2014/main" id="{C8B80D44-0A5A-9F86-7616-DEF659C3686C}"/>
                </a:ext>
              </a:extLst>
            </p:cNvPr>
            <p:cNvSpPr/>
            <p:nvPr/>
          </p:nvSpPr>
          <p:spPr>
            <a:xfrm>
              <a:off x="5806231" y="656863"/>
              <a:ext cx="5098669" cy="899493"/>
            </a:xfrm>
            <a:custGeom>
              <a:avLst/>
              <a:gdLst>
                <a:gd name="connsiteX0" fmla="*/ 0 w 5098669"/>
                <a:gd name="connsiteY0" fmla="*/ 0 h 870381"/>
                <a:gd name="connsiteX1" fmla="*/ 4663479 w 5098669"/>
                <a:gd name="connsiteY1" fmla="*/ 0 h 870381"/>
                <a:gd name="connsiteX2" fmla="*/ 5098669 w 5098669"/>
                <a:gd name="connsiteY2" fmla="*/ 435191 h 870381"/>
                <a:gd name="connsiteX3" fmla="*/ 4663479 w 5098669"/>
                <a:gd name="connsiteY3" fmla="*/ 870381 h 870381"/>
                <a:gd name="connsiteX4" fmla="*/ 0 w 5098669"/>
                <a:gd name="connsiteY4" fmla="*/ 870381 h 870381"/>
                <a:gd name="connsiteX5" fmla="*/ 0 w 5098669"/>
                <a:gd name="connsiteY5" fmla="*/ 0 h 87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8669" h="870381">
                  <a:moveTo>
                    <a:pt x="5098669" y="870380"/>
                  </a:moveTo>
                  <a:lnTo>
                    <a:pt x="435190" y="870380"/>
                  </a:lnTo>
                  <a:lnTo>
                    <a:pt x="0" y="435190"/>
                  </a:lnTo>
                  <a:lnTo>
                    <a:pt x="435190" y="1"/>
                  </a:lnTo>
                  <a:lnTo>
                    <a:pt x="5098669" y="1"/>
                  </a:lnTo>
                  <a:lnTo>
                    <a:pt x="5098669" y="870380"/>
                  </a:lnTo>
                  <a:close/>
                </a:path>
              </a:pathLst>
            </a:cu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601409" tIns="60961" rIns="113792" bIns="60961" numCol="1" spcCol="1270" anchor="ctr" anchorCtr="0">
              <a:noAutofit/>
            </a:bodyPr>
            <a:lstStyle/>
            <a:p>
              <a:pPr marL="0" lvl="0" indent="0" algn="ctr" defTabSz="711200">
                <a:lnSpc>
                  <a:spcPct val="90000"/>
                </a:lnSpc>
                <a:spcBef>
                  <a:spcPct val="0"/>
                </a:spcBef>
                <a:spcAft>
                  <a:spcPct val="35000"/>
                </a:spcAft>
                <a:buNone/>
              </a:pPr>
              <a:r>
                <a:rPr kumimoji="0" lang="en-US" altLang="en-US" b="0" i="0" u="none" strike="noStrike" kern="1200" cap="none" normalizeH="0" baseline="0" dirty="0">
                  <a:ln/>
                  <a:effectLst/>
                  <a:latin typeface="Times New Roman" panose="02020603050405020304" pitchFamily="18" charset="0"/>
                  <a:cs typeface="Times New Roman" panose="02020603050405020304" pitchFamily="18" charset="0"/>
                </a:rPr>
                <a:t>Build robust ML models for Drought, Avalanche, and Landslide prediction</a:t>
              </a:r>
              <a:endParaRPr lang="en-US" kern="1200" dirty="0"/>
            </a:p>
          </p:txBody>
        </p:sp>
        <p:pic>
          <p:nvPicPr>
            <p:cNvPr id="2052" name="Picture 4" descr="85,500+ Artificial Intelligence Icon Stock Illustrations, Royalty-Free  Vector Graphics &amp; Clip Art - iStock | Artificial intelligence, Icons,  Machine learning">
              <a:extLst>
                <a:ext uri="{FF2B5EF4-FFF2-40B4-BE49-F238E27FC236}">
                  <a16:creationId xmlns:a16="http://schemas.microsoft.com/office/drawing/2014/main" id="{D38B056E-C1F1-9170-4D58-3700743765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2427" y="644592"/>
              <a:ext cx="903515" cy="933733"/>
            </a:xfrm>
            <a:prstGeom prst="ellipse">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574D25C2-FBF3-9488-9A78-2FBDA2AD9CB7}"/>
              </a:ext>
            </a:extLst>
          </p:cNvPr>
          <p:cNvGrpSpPr/>
          <p:nvPr/>
        </p:nvGrpSpPr>
        <p:grpSpPr>
          <a:xfrm>
            <a:off x="5103979" y="1773345"/>
            <a:ext cx="5732944" cy="1017477"/>
            <a:chOff x="4941409" y="1801223"/>
            <a:chExt cx="5732944" cy="1017477"/>
          </a:xfrm>
        </p:grpSpPr>
        <p:sp>
          <p:nvSpPr>
            <p:cNvPr id="12" name="Freeform: Shape 11">
              <a:extLst>
                <a:ext uri="{FF2B5EF4-FFF2-40B4-BE49-F238E27FC236}">
                  <a16:creationId xmlns:a16="http://schemas.microsoft.com/office/drawing/2014/main" id="{AD8CDB1A-5AAE-310A-1467-BC809926230B}"/>
                </a:ext>
              </a:extLst>
            </p:cNvPr>
            <p:cNvSpPr/>
            <p:nvPr/>
          </p:nvSpPr>
          <p:spPr>
            <a:xfrm>
              <a:off x="5575684" y="1832825"/>
              <a:ext cx="5098669" cy="899493"/>
            </a:xfrm>
            <a:custGeom>
              <a:avLst/>
              <a:gdLst>
                <a:gd name="connsiteX0" fmla="*/ 0 w 5098669"/>
                <a:gd name="connsiteY0" fmla="*/ 0 h 870381"/>
                <a:gd name="connsiteX1" fmla="*/ 4663479 w 5098669"/>
                <a:gd name="connsiteY1" fmla="*/ 0 h 870381"/>
                <a:gd name="connsiteX2" fmla="*/ 5098669 w 5098669"/>
                <a:gd name="connsiteY2" fmla="*/ 435191 h 870381"/>
                <a:gd name="connsiteX3" fmla="*/ 4663479 w 5098669"/>
                <a:gd name="connsiteY3" fmla="*/ 870381 h 870381"/>
                <a:gd name="connsiteX4" fmla="*/ 0 w 5098669"/>
                <a:gd name="connsiteY4" fmla="*/ 870381 h 870381"/>
                <a:gd name="connsiteX5" fmla="*/ 0 w 5098669"/>
                <a:gd name="connsiteY5" fmla="*/ 0 h 87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8669" h="870381">
                  <a:moveTo>
                    <a:pt x="5098669" y="870380"/>
                  </a:moveTo>
                  <a:lnTo>
                    <a:pt x="435190" y="870380"/>
                  </a:lnTo>
                  <a:lnTo>
                    <a:pt x="0" y="435190"/>
                  </a:lnTo>
                  <a:lnTo>
                    <a:pt x="435190" y="1"/>
                  </a:lnTo>
                  <a:lnTo>
                    <a:pt x="5098669" y="1"/>
                  </a:lnTo>
                  <a:lnTo>
                    <a:pt x="5098669" y="870380"/>
                  </a:lnTo>
                  <a:close/>
                </a:path>
              </a:pathLst>
            </a:custGeom>
          </p:spPr>
          <p:style>
            <a:lnRef idx="0">
              <a:schemeClr val="lt1">
                <a:hueOff val="0"/>
                <a:satOff val="0"/>
                <a:lumOff val="0"/>
                <a:alphaOff val="0"/>
              </a:schemeClr>
            </a:lnRef>
            <a:fillRef idx="3">
              <a:schemeClr val="accent5">
                <a:hueOff val="-3038037"/>
                <a:satOff val="-207"/>
                <a:lumOff val="490"/>
                <a:alphaOff val="0"/>
              </a:schemeClr>
            </a:fillRef>
            <a:effectRef idx="2">
              <a:schemeClr val="accent5">
                <a:hueOff val="-3038037"/>
                <a:satOff val="-207"/>
                <a:lumOff val="490"/>
                <a:alphaOff val="0"/>
              </a:schemeClr>
            </a:effectRef>
            <a:fontRef idx="minor">
              <a:schemeClr val="lt1"/>
            </a:fontRef>
          </p:style>
          <p:txBody>
            <a:bodyPr spcFirstLastPara="0" vert="horz" wrap="square" lIns="601409" tIns="60961" rIns="113792" bIns="60961" numCol="1" spcCol="1270" anchor="ctr" anchorCtr="0">
              <a:noAutofit/>
            </a:bodyPr>
            <a:lstStyle/>
            <a:p>
              <a:pPr marL="0" lvl="0" indent="0" algn="ctr" defTabSz="711200">
                <a:lnSpc>
                  <a:spcPct val="90000"/>
                </a:lnSpc>
                <a:spcBef>
                  <a:spcPct val="0"/>
                </a:spcBef>
                <a:spcAft>
                  <a:spcPct val="35000"/>
                </a:spcAft>
                <a:buClrTx/>
                <a:buSzTx/>
                <a:buFont typeface="Wingdings" panose="05000000000000000000" pitchFamily="2" charset="2"/>
                <a:buNone/>
              </a:pPr>
              <a:r>
                <a:rPr kumimoji="0" lang="en-US" altLang="en-US" b="0" i="0" u="none" strike="noStrike" kern="1200" cap="none" normalizeH="0" baseline="0" dirty="0">
                  <a:ln/>
                  <a:effectLst/>
                  <a:latin typeface="Times New Roman" panose="02020603050405020304" pitchFamily="18" charset="0"/>
                  <a:cs typeface="Times New Roman" panose="02020603050405020304" pitchFamily="18" charset="0"/>
                </a:rPr>
                <a:t>Integrate real-time weather input via external APIs.</a:t>
              </a:r>
              <a:endParaRPr lang="en-US" kern="1200" dirty="0"/>
            </a:p>
          </p:txBody>
        </p:sp>
        <p:pic>
          <p:nvPicPr>
            <p:cNvPr id="2058" name="Picture 10" descr="Weather Forecast App RGB Color Icon Stock Vector - Illustration of logo,  lineart: 204167893">
              <a:extLst>
                <a:ext uri="{FF2B5EF4-FFF2-40B4-BE49-F238E27FC236}">
                  <a16:creationId xmlns:a16="http://schemas.microsoft.com/office/drawing/2014/main" id="{06BA6696-3262-793E-DEFE-038016FB88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1409" y="1801223"/>
              <a:ext cx="984549" cy="1017477"/>
            </a:xfrm>
            <a:prstGeom prst="ellipse">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19225101-A073-8BEB-CD86-817933E649C0}"/>
              </a:ext>
            </a:extLst>
          </p:cNvPr>
          <p:cNvGrpSpPr/>
          <p:nvPr/>
        </p:nvGrpSpPr>
        <p:grpSpPr>
          <a:xfrm>
            <a:off x="5174931" y="3009755"/>
            <a:ext cx="5661991" cy="1068387"/>
            <a:chOff x="5009386" y="2958089"/>
            <a:chExt cx="5661991" cy="1068387"/>
          </a:xfrm>
        </p:grpSpPr>
        <p:sp>
          <p:nvSpPr>
            <p:cNvPr id="14" name="Freeform: Shape 13">
              <a:extLst>
                <a:ext uri="{FF2B5EF4-FFF2-40B4-BE49-F238E27FC236}">
                  <a16:creationId xmlns:a16="http://schemas.microsoft.com/office/drawing/2014/main" id="{47F97B2F-5877-DBCB-FC4B-A95D46ED6DF9}"/>
                </a:ext>
              </a:extLst>
            </p:cNvPr>
            <p:cNvSpPr/>
            <p:nvPr/>
          </p:nvSpPr>
          <p:spPr>
            <a:xfrm>
              <a:off x="5572708" y="2958089"/>
              <a:ext cx="5098669" cy="899492"/>
            </a:xfrm>
            <a:custGeom>
              <a:avLst/>
              <a:gdLst>
                <a:gd name="connsiteX0" fmla="*/ 0 w 5098669"/>
                <a:gd name="connsiteY0" fmla="*/ 0 h 870381"/>
                <a:gd name="connsiteX1" fmla="*/ 4663479 w 5098669"/>
                <a:gd name="connsiteY1" fmla="*/ 0 h 870381"/>
                <a:gd name="connsiteX2" fmla="*/ 5098669 w 5098669"/>
                <a:gd name="connsiteY2" fmla="*/ 435191 h 870381"/>
                <a:gd name="connsiteX3" fmla="*/ 4663479 w 5098669"/>
                <a:gd name="connsiteY3" fmla="*/ 870381 h 870381"/>
                <a:gd name="connsiteX4" fmla="*/ 0 w 5098669"/>
                <a:gd name="connsiteY4" fmla="*/ 870381 h 870381"/>
                <a:gd name="connsiteX5" fmla="*/ 0 w 5098669"/>
                <a:gd name="connsiteY5" fmla="*/ 0 h 87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8669" h="870381">
                  <a:moveTo>
                    <a:pt x="5098669" y="870380"/>
                  </a:moveTo>
                  <a:lnTo>
                    <a:pt x="435190" y="870380"/>
                  </a:lnTo>
                  <a:lnTo>
                    <a:pt x="0" y="435190"/>
                  </a:lnTo>
                  <a:lnTo>
                    <a:pt x="435190" y="1"/>
                  </a:lnTo>
                  <a:lnTo>
                    <a:pt x="5098669" y="1"/>
                  </a:lnTo>
                  <a:lnTo>
                    <a:pt x="5098669" y="870380"/>
                  </a:lnTo>
                  <a:close/>
                </a:path>
              </a:pathLst>
            </a:custGeom>
          </p:spPr>
          <p:style>
            <a:lnRef idx="0">
              <a:schemeClr val="lt1">
                <a:hueOff val="0"/>
                <a:satOff val="0"/>
                <a:lumOff val="0"/>
                <a:alphaOff val="0"/>
              </a:schemeClr>
            </a:lnRef>
            <a:fillRef idx="3">
              <a:schemeClr val="accent5">
                <a:hueOff val="-6076075"/>
                <a:satOff val="-413"/>
                <a:lumOff val="981"/>
                <a:alphaOff val="0"/>
              </a:schemeClr>
            </a:fillRef>
            <a:effectRef idx="2">
              <a:schemeClr val="accent5">
                <a:hueOff val="-6076075"/>
                <a:satOff val="-413"/>
                <a:lumOff val="981"/>
                <a:alphaOff val="0"/>
              </a:schemeClr>
            </a:effectRef>
            <a:fontRef idx="minor">
              <a:schemeClr val="lt1"/>
            </a:fontRef>
          </p:style>
          <p:txBody>
            <a:bodyPr spcFirstLastPara="0" vert="horz" wrap="square" lIns="601409" tIns="60961" rIns="113792" bIns="60960" numCol="1" spcCol="1270" anchor="ctr" anchorCtr="0">
              <a:noAutofit/>
            </a:bodyPr>
            <a:lstStyle/>
            <a:p>
              <a:pPr marL="0" lvl="0" indent="0" algn="ctr" defTabSz="711200">
                <a:lnSpc>
                  <a:spcPct val="90000"/>
                </a:lnSpc>
                <a:spcBef>
                  <a:spcPct val="0"/>
                </a:spcBef>
                <a:spcAft>
                  <a:spcPct val="35000"/>
                </a:spcAft>
                <a:buClrTx/>
                <a:buSzTx/>
                <a:buFont typeface="Wingdings" panose="05000000000000000000" pitchFamily="2" charset="2"/>
                <a:buNone/>
              </a:pPr>
              <a:r>
                <a:rPr kumimoji="0" lang="en-US" altLang="en-US" b="0" i="0" u="none" strike="noStrike" kern="1200" cap="none" normalizeH="0" baseline="0" dirty="0">
                  <a:ln/>
                  <a:effectLst/>
                  <a:latin typeface="Times New Roman" panose="02020603050405020304" pitchFamily="18" charset="0"/>
                  <a:cs typeface="Times New Roman" panose="02020603050405020304" pitchFamily="18" charset="0"/>
                </a:rPr>
                <a:t>Develop a responsive web interface.</a:t>
              </a:r>
              <a:endParaRPr lang="en-US" kern="1200" dirty="0"/>
            </a:p>
          </p:txBody>
        </p:sp>
        <p:pic>
          <p:nvPicPr>
            <p:cNvPr id="2060" name="Picture 12" descr="user interface icon. .Editable stroke.linear style sign for use web design, logo.Symbol illustration. 45919264 Vector Art at Vecteezy">
              <a:extLst>
                <a:ext uri="{FF2B5EF4-FFF2-40B4-BE49-F238E27FC236}">
                  <a16:creationId xmlns:a16="http://schemas.microsoft.com/office/drawing/2014/main" id="{83D2FF55-B4DE-DC92-51A7-48C395D438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9386" y="2996490"/>
              <a:ext cx="996653" cy="1029986"/>
            </a:xfrm>
            <a:prstGeom prst="ellipse">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A1A1CAAE-2FA1-8206-4558-70953AA7802E}"/>
              </a:ext>
            </a:extLst>
          </p:cNvPr>
          <p:cNvGrpSpPr/>
          <p:nvPr/>
        </p:nvGrpSpPr>
        <p:grpSpPr>
          <a:xfrm>
            <a:off x="5137488" y="4149565"/>
            <a:ext cx="5699434" cy="1101225"/>
            <a:chOff x="4974919" y="4107616"/>
            <a:chExt cx="5699434" cy="1101225"/>
          </a:xfrm>
        </p:grpSpPr>
        <p:sp>
          <p:nvSpPr>
            <p:cNvPr id="16" name="Freeform: Shape 15">
              <a:extLst>
                <a:ext uri="{FF2B5EF4-FFF2-40B4-BE49-F238E27FC236}">
                  <a16:creationId xmlns:a16="http://schemas.microsoft.com/office/drawing/2014/main" id="{739FC5AB-E64E-B491-E425-E4D0C4752C88}"/>
                </a:ext>
              </a:extLst>
            </p:cNvPr>
            <p:cNvSpPr/>
            <p:nvPr/>
          </p:nvSpPr>
          <p:spPr>
            <a:xfrm>
              <a:off x="5575684" y="4168817"/>
              <a:ext cx="5098669" cy="899492"/>
            </a:xfrm>
            <a:custGeom>
              <a:avLst/>
              <a:gdLst>
                <a:gd name="connsiteX0" fmla="*/ 0 w 5098669"/>
                <a:gd name="connsiteY0" fmla="*/ 0 h 870381"/>
                <a:gd name="connsiteX1" fmla="*/ 4663479 w 5098669"/>
                <a:gd name="connsiteY1" fmla="*/ 0 h 870381"/>
                <a:gd name="connsiteX2" fmla="*/ 5098669 w 5098669"/>
                <a:gd name="connsiteY2" fmla="*/ 435191 h 870381"/>
                <a:gd name="connsiteX3" fmla="*/ 4663479 w 5098669"/>
                <a:gd name="connsiteY3" fmla="*/ 870381 h 870381"/>
                <a:gd name="connsiteX4" fmla="*/ 0 w 5098669"/>
                <a:gd name="connsiteY4" fmla="*/ 870381 h 870381"/>
                <a:gd name="connsiteX5" fmla="*/ 0 w 5098669"/>
                <a:gd name="connsiteY5" fmla="*/ 0 h 87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8669" h="870381">
                  <a:moveTo>
                    <a:pt x="5098669" y="870380"/>
                  </a:moveTo>
                  <a:lnTo>
                    <a:pt x="435190" y="870380"/>
                  </a:lnTo>
                  <a:lnTo>
                    <a:pt x="0" y="435190"/>
                  </a:lnTo>
                  <a:lnTo>
                    <a:pt x="435190" y="1"/>
                  </a:lnTo>
                  <a:lnTo>
                    <a:pt x="5098669" y="1"/>
                  </a:lnTo>
                  <a:lnTo>
                    <a:pt x="5098669" y="870380"/>
                  </a:lnTo>
                  <a:close/>
                </a:path>
              </a:pathLst>
            </a:custGeom>
          </p:spPr>
          <p:style>
            <a:lnRef idx="0">
              <a:schemeClr val="lt1">
                <a:hueOff val="0"/>
                <a:satOff val="0"/>
                <a:lumOff val="0"/>
                <a:alphaOff val="0"/>
              </a:schemeClr>
            </a:lnRef>
            <a:fillRef idx="3">
              <a:schemeClr val="accent5">
                <a:hueOff val="-9114112"/>
                <a:satOff val="-620"/>
                <a:lumOff val="1471"/>
                <a:alphaOff val="0"/>
              </a:schemeClr>
            </a:fillRef>
            <a:effectRef idx="2">
              <a:schemeClr val="accent5">
                <a:hueOff val="-9114112"/>
                <a:satOff val="-620"/>
                <a:lumOff val="1471"/>
                <a:alphaOff val="0"/>
              </a:schemeClr>
            </a:effectRef>
            <a:fontRef idx="minor">
              <a:schemeClr val="lt1"/>
            </a:fontRef>
          </p:style>
          <p:txBody>
            <a:bodyPr spcFirstLastPara="0" vert="horz" wrap="square" lIns="601409" tIns="60961" rIns="113792" bIns="60960" numCol="1" spcCol="1270" anchor="ctr" anchorCtr="0">
              <a:noAutofit/>
            </a:bodyPr>
            <a:lstStyle/>
            <a:p>
              <a:pPr marL="0" lvl="0" indent="0" algn="ctr" defTabSz="711200">
                <a:lnSpc>
                  <a:spcPct val="90000"/>
                </a:lnSpc>
                <a:spcBef>
                  <a:spcPct val="0"/>
                </a:spcBef>
                <a:spcAft>
                  <a:spcPct val="35000"/>
                </a:spcAft>
                <a:buNone/>
              </a:pPr>
              <a:r>
                <a:rPr kumimoji="0" lang="en-US" altLang="en-US" b="0" i="0" u="none" strike="noStrike" kern="1200" cap="none" normalizeH="0" baseline="0" dirty="0">
                  <a:ln/>
                  <a:effectLst/>
                  <a:latin typeface="Times New Roman" panose="02020603050405020304" pitchFamily="18" charset="0"/>
                  <a:cs typeface="Times New Roman" panose="02020603050405020304" pitchFamily="18" charset="0"/>
                </a:rPr>
                <a:t>Enable visualization of predictions.</a:t>
              </a:r>
            </a:p>
          </p:txBody>
        </p:sp>
        <p:pic>
          <p:nvPicPr>
            <p:cNvPr id="2062" name="Picture 14" descr="Modern Data Visualization Logo Design 55435458 Vector Art at Vecteezy">
              <a:extLst>
                <a:ext uri="{FF2B5EF4-FFF2-40B4-BE49-F238E27FC236}">
                  <a16:creationId xmlns:a16="http://schemas.microsoft.com/office/drawing/2014/main" id="{355298D8-E290-D767-7AC6-47CC31971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4919" y="4107616"/>
              <a:ext cx="1065586" cy="1101225"/>
            </a:xfrm>
            <a:prstGeom prst="ellipse">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01326DFC-4FF0-BB9C-D550-D2A7BD8A4366}"/>
              </a:ext>
            </a:extLst>
          </p:cNvPr>
          <p:cNvGrpSpPr/>
          <p:nvPr/>
        </p:nvGrpSpPr>
        <p:grpSpPr>
          <a:xfrm>
            <a:off x="5187277" y="5411777"/>
            <a:ext cx="5649645" cy="920913"/>
            <a:chOff x="5024709" y="5326102"/>
            <a:chExt cx="5649645" cy="920913"/>
          </a:xfrm>
        </p:grpSpPr>
        <p:sp>
          <p:nvSpPr>
            <p:cNvPr id="18" name="Freeform: Shape 17">
              <a:extLst>
                <a:ext uri="{FF2B5EF4-FFF2-40B4-BE49-F238E27FC236}">
                  <a16:creationId xmlns:a16="http://schemas.microsoft.com/office/drawing/2014/main" id="{A11F042A-C815-E722-3050-A3A8FF5CC1CA}"/>
                </a:ext>
              </a:extLst>
            </p:cNvPr>
            <p:cNvSpPr/>
            <p:nvPr/>
          </p:nvSpPr>
          <p:spPr>
            <a:xfrm>
              <a:off x="5575684" y="5336813"/>
              <a:ext cx="5098670" cy="899492"/>
            </a:xfrm>
            <a:custGeom>
              <a:avLst/>
              <a:gdLst>
                <a:gd name="connsiteX0" fmla="*/ 0 w 5098669"/>
                <a:gd name="connsiteY0" fmla="*/ 0 h 870381"/>
                <a:gd name="connsiteX1" fmla="*/ 4663479 w 5098669"/>
                <a:gd name="connsiteY1" fmla="*/ 0 h 870381"/>
                <a:gd name="connsiteX2" fmla="*/ 5098669 w 5098669"/>
                <a:gd name="connsiteY2" fmla="*/ 435191 h 870381"/>
                <a:gd name="connsiteX3" fmla="*/ 4663479 w 5098669"/>
                <a:gd name="connsiteY3" fmla="*/ 870381 h 870381"/>
                <a:gd name="connsiteX4" fmla="*/ 0 w 5098669"/>
                <a:gd name="connsiteY4" fmla="*/ 870381 h 870381"/>
                <a:gd name="connsiteX5" fmla="*/ 0 w 5098669"/>
                <a:gd name="connsiteY5" fmla="*/ 0 h 87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8669" h="870381">
                  <a:moveTo>
                    <a:pt x="5098669" y="870380"/>
                  </a:moveTo>
                  <a:lnTo>
                    <a:pt x="435190" y="870380"/>
                  </a:lnTo>
                  <a:lnTo>
                    <a:pt x="0" y="435190"/>
                  </a:lnTo>
                  <a:lnTo>
                    <a:pt x="435190" y="1"/>
                  </a:lnTo>
                  <a:lnTo>
                    <a:pt x="5098669" y="1"/>
                  </a:lnTo>
                  <a:lnTo>
                    <a:pt x="5098669" y="870380"/>
                  </a:lnTo>
                  <a:close/>
                </a:path>
              </a:pathLst>
            </a:custGeom>
          </p:spPr>
          <p:style>
            <a:lnRef idx="0">
              <a:schemeClr val="lt1">
                <a:hueOff val="0"/>
                <a:satOff val="0"/>
                <a:lumOff val="0"/>
                <a:alphaOff val="0"/>
              </a:schemeClr>
            </a:lnRef>
            <a:fillRef idx="3">
              <a:schemeClr val="accent5">
                <a:hueOff val="-12152150"/>
                <a:satOff val="-826"/>
                <a:lumOff val="1961"/>
                <a:alphaOff val="0"/>
              </a:schemeClr>
            </a:fillRef>
            <a:effectRef idx="2">
              <a:schemeClr val="accent5">
                <a:hueOff val="-12152150"/>
                <a:satOff val="-826"/>
                <a:lumOff val="1961"/>
                <a:alphaOff val="0"/>
              </a:schemeClr>
            </a:effectRef>
            <a:fontRef idx="minor">
              <a:schemeClr val="lt1"/>
            </a:fontRef>
          </p:style>
          <p:txBody>
            <a:bodyPr spcFirstLastPara="0" vert="horz" wrap="square" lIns="601409" tIns="60961" rIns="113793" bIns="60960" numCol="1" spcCol="1270" anchor="ctr" anchorCtr="0">
              <a:noAutofit/>
            </a:bodyPr>
            <a:lstStyle/>
            <a:p>
              <a:pPr marL="0" lvl="0" indent="0" algn="ctr" defTabSz="711200">
                <a:lnSpc>
                  <a:spcPct val="90000"/>
                </a:lnSpc>
                <a:spcBef>
                  <a:spcPct val="0"/>
                </a:spcBef>
                <a:spcAft>
                  <a:spcPct val="35000"/>
                </a:spcAft>
                <a:buNone/>
              </a:pPr>
              <a:r>
                <a:rPr kumimoji="0" lang="en-US" altLang="en-US" b="0" i="0" u="none" strike="noStrike" kern="1200" cap="none" normalizeH="0" baseline="0" dirty="0">
                  <a:ln/>
                  <a:effectLst/>
                  <a:latin typeface="Times New Roman" panose="02020603050405020304" pitchFamily="18" charset="0"/>
                  <a:cs typeface="Times New Roman" panose="02020603050405020304" pitchFamily="18" charset="0"/>
                </a:rPr>
                <a:t>Store and analyze prediction logs for monitoring trends.</a:t>
              </a:r>
            </a:p>
          </p:txBody>
        </p:sp>
        <p:pic>
          <p:nvPicPr>
            <p:cNvPr id="8" name="Picture 7">
              <a:extLst>
                <a:ext uri="{FF2B5EF4-FFF2-40B4-BE49-F238E27FC236}">
                  <a16:creationId xmlns:a16="http://schemas.microsoft.com/office/drawing/2014/main" id="{B0C6AAF3-2B40-6960-E07F-D3BD71557C72}"/>
                </a:ext>
              </a:extLst>
            </p:cNvPr>
            <p:cNvPicPr>
              <a:picLocks noChangeAspect="1"/>
            </p:cNvPicPr>
            <p:nvPr/>
          </p:nvPicPr>
          <p:blipFill>
            <a:blip r:embed="rId6"/>
            <a:stretch>
              <a:fillRect/>
            </a:stretch>
          </p:blipFill>
          <p:spPr>
            <a:xfrm>
              <a:off x="5024709" y="5326102"/>
              <a:ext cx="1015796" cy="920913"/>
            </a:xfrm>
            <a:prstGeom prst="ellipse">
              <a:avLst/>
            </a:prstGeom>
          </p:spPr>
        </p:pic>
      </p:grpSp>
      <p:pic>
        <p:nvPicPr>
          <p:cNvPr id="21" name="Picture 2" descr="Objectives – SLNA TRIPURA">
            <a:extLst>
              <a:ext uri="{FF2B5EF4-FFF2-40B4-BE49-F238E27FC236}">
                <a16:creationId xmlns:a16="http://schemas.microsoft.com/office/drawing/2014/main" id="{C4C3A806-DF3E-16BA-37C7-8A1ED98604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 y="1328057"/>
            <a:ext cx="4457701"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102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145">
                                          <p:stCondLst>
                                            <p:cond delay="0"/>
                                          </p:stCondLst>
                                        </p:cTn>
                                        <p:tgtEl>
                                          <p:spTgt spid="7"/>
                                        </p:tgtEl>
                                      </p:cBhvr>
                                    </p:animEffect>
                                    <p:anim calcmode="lin" valueType="num">
                                      <p:cBhvr>
                                        <p:cTn id="8" dur="455"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7"/>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1"/>
                                          </p:stCondLst>
                                        </p:cTn>
                                        <p:tgtEl>
                                          <p:spTgt spid="7"/>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4"/>
                                          </p:stCondLst>
                                        </p:cTn>
                                        <p:tgtEl>
                                          <p:spTgt spid="7"/>
                                        </p:tgtEl>
                                        <p:attrNameLst>
                                          <p:attrName>ppt_y</p:attrName>
                                        </p:attrNameLst>
                                      </p:cBhvr>
                                      <p:tavLst>
                                        <p:tav tm="0" fmla="#ppt_y-sin(pi*$)/81">
                                          <p:val>
                                            <p:fltVal val="0"/>
                                          </p:val>
                                        </p:tav>
                                        <p:tav tm="100000">
                                          <p:val>
                                            <p:fltVal val="1"/>
                                          </p:val>
                                        </p:tav>
                                      </p:tavLst>
                                    </p:anim>
                                    <p:animScale>
                                      <p:cBhvr>
                                        <p:cTn id="13" dur="7">
                                          <p:stCondLst>
                                            <p:cond delay="163"/>
                                          </p:stCondLst>
                                        </p:cTn>
                                        <p:tgtEl>
                                          <p:spTgt spid="7"/>
                                        </p:tgtEl>
                                      </p:cBhvr>
                                      <p:to x="100000" y="60000"/>
                                    </p:animScale>
                                    <p:animScale>
                                      <p:cBhvr>
                                        <p:cTn id="14" dur="41" decel="50000">
                                          <p:stCondLst>
                                            <p:cond delay="169"/>
                                          </p:stCondLst>
                                        </p:cTn>
                                        <p:tgtEl>
                                          <p:spTgt spid="7"/>
                                        </p:tgtEl>
                                      </p:cBhvr>
                                      <p:to x="100000" y="100000"/>
                                    </p:animScale>
                                    <p:animScale>
                                      <p:cBhvr>
                                        <p:cTn id="15" dur="7">
                                          <p:stCondLst>
                                            <p:cond delay="328"/>
                                          </p:stCondLst>
                                        </p:cTn>
                                        <p:tgtEl>
                                          <p:spTgt spid="7"/>
                                        </p:tgtEl>
                                      </p:cBhvr>
                                      <p:to x="100000" y="80000"/>
                                    </p:animScale>
                                    <p:animScale>
                                      <p:cBhvr>
                                        <p:cTn id="16" dur="41" decel="50000">
                                          <p:stCondLst>
                                            <p:cond delay="335"/>
                                          </p:stCondLst>
                                        </p:cTn>
                                        <p:tgtEl>
                                          <p:spTgt spid="7"/>
                                        </p:tgtEl>
                                      </p:cBhvr>
                                      <p:to x="100000" y="100000"/>
                                    </p:animScale>
                                    <p:animScale>
                                      <p:cBhvr>
                                        <p:cTn id="17" dur="7">
                                          <p:stCondLst>
                                            <p:cond delay="411"/>
                                          </p:stCondLst>
                                        </p:cTn>
                                        <p:tgtEl>
                                          <p:spTgt spid="7"/>
                                        </p:tgtEl>
                                      </p:cBhvr>
                                      <p:to x="100000" y="90000"/>
                                    </p:animScale>
                                    <p:animScale>
                                      <p:cBhvr>
                                        <p:cTn id="18" dur="41" decel="50000">
                                          <p:stCondLst>
                                            <p:cond delay="417"/>
                                          </p:stCondLst>
                                        </p:cTn>
                                        <p:tgtEl>
                                          <p:spTgt spid="7"/>
                                        </p:tgtEl>
                                      </p:cBhvr>
                                      <p:to x="100000" y="100000"/>
                                    </p:animScale>
                                    <p:animScale>
                                      <p:cBhvr>
                                        <p:cTn id="19" dur="7">
                                          <p:stCondLst>
                                            <p:cond delay="452"/>
                                          </p:stCondLst>
                                        </p:cTn>
                                        <p:tgtEl>
                                          <p:spTgt spid="7"/>
                                        </p:tgtEl>
                                      </p:cBhvr>
                                      <p:to x="100000" y="95000"/>
                                    </p:animScale>
                                    <p:animScale>
                                      <p:cBhvr>
                                        <p:cTn id="20" dur="41" decel="50000">
                                          <p:stCondLst>
                                            <p:cond delay="459"/>
                                          </p:stCondLst>
                                        </p:cTn>
                                        <p:tgtEl>
                                          <p:spTgt spid="7"/>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down)">
                                      <p:cBhvr>
                                        <p:cTn id="25" dur="145">
                                          <p:stCondLst>
                                            <p:cond delay="0"/>
                                          </p:stCondLst>
                                        </p:cTn>
                                        <p:tgtEl>
                                          <p:spTgt spid="3"/>
                                        </p:tgtEl>
                                      </p:cBhvr>
                                    </p:animEffect>
                                    <p:anim calcmode="lin" valueType="num">
                                      <p:cBhvr>
                                        <p:cTn id="26" dur="455"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7" dur="166"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8" dur="166" tmFilter="0, 0; 0.125,0.2665; 0.25,0.4; 0.375,0.465; 0.5,0.5;  0.625,0.535; 0.75,0.6; 0.875,0.7335; 1,1">
                                          <p:stCondLst>
                                            <p:cond delay="166"/>
                                          </p:stCondLst>
                                        </p:cTn>
                                        <p:tgtEl>
                                          <p:spTgt spid="3"/>
                                        </p:tgtEl>
                                        <p:attrNameLst>
                                          <p:attrName>ppt_y</p:attrName>
                                        </p:attrNameLst>
                                      </p:cBhvr>
                                      <p:tavLst>
                                        <p:tav tm="0" fmla="#ppt_y-sin(pi*$)/9">
                                          <p:val>
                                            <p:fltVal val="0"/>
                                          </p:val>
                                        </p:tav>
                                        <p:tav tm="100000">
                                          <p:val>
                                            <p:fltVal val="1"/>
                                          </p:val>
                                        </p:tav>
                                      </p:tavLst>
                                    </p:anim>
                                    <p:anim calcmode="lin" valueType="num">
                                      <p:cBhvr>
                                        <p:cTn id="29" dur="83" tmFilter="0, 0; 0.125,0.2665; 0.25,0.4; 0.375,0.465; 0.5,0.5;  0.625,0.535; 0.75,0.6; 0.875,0.7335; 1,1">
                                          <p:stCondLst>
                                            <p:cond delay="331"/>
                                          </p:stCondLst>
                                        </p:cTn>
                                        <p:tgtEl>
                                          <p:spTgt spid="3"/>
                                        </p:tgtEl>
                                        <p:attrNameLst>
                                          <p:attrName>ppt_y</p:attrName>
                                        </p:attrNameLst>
                                      </p:cBhvr>
                                      <p:tavLst>
                                        <p:tav tm="0" fmla="#ppt_y-sin(pi*$)/27">
                                          <p:val>
                                            <p:fltVal val="0"/>
                                          </p:val>
                                        </p:tav>
                                        <p:tav tm="100000">
                                          <p:val>
                                            <p:fltVal val="1"/>
                                          </p:val>
                                        </p:tav>
                                      </p:tavLst>
                                    </p:anim>
                                    <p:anim calcmode="lin" valueType="num">
                                      <p:cBhvr>
                                        <p:cTn id="30" dur="41" tmFilter="0, 0; 0.125,0.2665; 0.25,0.4; 0.375,0.465; 0.5,0.5;  0.625,0.535; 0.75,0.6; 0.875,0.7335; 1,1">
                                          <p:stCondLst>
                                            <p:cond delay="414"/>
                                          </p:stCondLst>
                                        </p:cTn>
                                        <p:tgtEl>
                                          <p:spTgt spid="3"/>
                                        </p:tgtEl>
                                        <p:attrNameLst>
                                          <p:attrName>ppt_y</p:attrName>
                                        </p:attrNameLst>
                                      </p:cBhvr>
                                      <p:tavLst>
                                        <p:tav tm="0" fmla="#ppt_y-sin(pi*$)/81">
                                          <p:val>
                                            <p:fltVal val="0"/>
                                          </p:val>
                                        </p:tav>
                                        <p:tav tm="100000">
                                          <p:val>
                                            <p:fltVal val="1"/>
                                          </p:val>
                                        </p:tav>
                                      </p:tavLst>
                                    </p:anim>
                                    <p:animScale>
                                      <p:cBhvr>
                                        <p:cTn id="31" dur="7">
                                          <p:stCondLst>
                                            <p:cond delay="163"/>
                                          </p:stCondLst>
                                        </p:cTn>
                                        <p:tgtEl>
                                          <p:spTgt spid="3"/>
                                        </p:tgtEl>
                                      </p:cBhvr>
                                      <p:to x="100000" y="60000"/>
                                    </p:animScale>
                                    <p:animScale>
                                      <p:cBhvr>
                                        <p:cTn id="32" dur="41" decel="50000">
                                          <p:stCondLst>
                                            <p:cond delay="169"/>
                                          </p:stCondLst>
                                        </p:cTn>
                                        <p:tgtEl>
                                          <p:spTgt spid="3"/>
                                        </p:tgtEl>
                                      </p:cBhvr>
                                      <p:to x="100000" y="100000"/>
                                    </p:animScale>
                                    <p:animScale>
                                      <p:cBhvr>
                                        <p:cTn id="33" dur="7">
                                          <p:stCondLst>
                                            <p:cond delay="328"/>
                                          </p:stCondLst>
                                        </p:cTn>
                                        <p:tgtEl>
                                          <p:spTgt spid="3"/>
                                        </p:tgtEl>
                                      </p:cBhvr>
                                      <p:to x="100000" y="80000"/>
                                    </p:animScale>
                                    <p:animScale>
                                      <p:cBhvr>
                                        <p:cTn id="34" dur="41" decel="50000">
                                          <p:stCondLst>
                                            <p:cond delay="335"/>
                                          </p:stCondLst>
                                        </p:cTn>
                                        <p:tgtEl>
                                          <p:spTgt spid="3"/>
                                        </p:tgtEl>
                                      </p:cBhvr>
                                      <p:to x="100000" y="100000"/>
                                    </p:animScale>
                                    <p:animScale>
                                      <p:cBhvr>
                                        <p:cTn id="35" dur="7">
                                          <p:stCondLst>
                                            <p:cond delay="411"/>
                                          </p:stCondLst>
                                        </p:cTn>
                                        <p:tgtEl>
                                          <p:spTgt spid="3"/>
                                        </p:tgtEl>
                                      </p:cBhvr>
                                      <p:to x="100000" y="90000"/>
                                    </p:animScale>
                                    <p:animScale>
                                      <p:cBhvr>
                                        <p:cTn id="36" dur="41" decel="50000">
                                          <p:stCondLst>
                                            <p:cond delay="417"/>
                                          </p:stCondLst>
                                        </p:cTn>
                                        <p:tgtEl>
                                          <p:spTgt spid="3"/>
                                        </p:tgtEl>
                                      </p:cBhvr>
                                      <p:to x="100000" y="100000"/>
                                    </p:animScale>
                                    <p:animScale>
                                      <p:cBhvr>
                                        <p:cTn id="37" dur="7">
                                          <p:stCondLst>
                                            <p:cond delay="452"/>
                                          </p:stCondLst>
                                        </p:cTn>
                                        <p:tgtEl>
                                          <p:spTgt spid="3"/>
                                        </p:tgtEl>
                                      </p:cBhvr>
                                      <p:to x="100000" y="95000"/>
                                    </p:animScale>
                                    <p:animScale>
                                      <p:cBhvr>
                                        <p:cTn id="38" dur="41" decel="50000">
                                          <p:stCondLst>
                                            <p:cond delay="459"/>
                                          </p:stCondLst>
                                        </p:cTn>
                                        <p:tgtEl>
                                          <p:spTgt spid="3"/>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ipe(down)">
                                      <p:cBhvr>
                                        <p:cTn id="43" dur="145">
                                          <p:stCondLst>
                                            <p:cond delay="0"/>
                                          </p:stCondLst>
                                        </p:cTn>
                                        <p:tgtEl>
                                          <p:spTgt spid="4"/>
                                        </p:tgtEl>
                                      </p:cBhvr>
                                    </p:animEffect>
                                    <p:anim calcmode="lin" valueType="num">
                                      <p:cBhvr>
                                        <p:cTn id="44" dur="455"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45" dur="166"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46" dur="166" tmFilter="0, 0; 0.125,0.2665; 0.25,0.4; 0.375,0.465; 0.5,0.5;  0.625,0.535; 0.75,0.6; 0.875,0.7335; 1,1">
                                          <p:stCondLst>
                                            <p:cond delay="166"/>
                                          </p:stCondLst>
                                        </p:cTn>
                                        <p:tgtEl>
                                          <p:spTgt spid="4"/>
                                        </p:tgtEl>
                                        <p:attrNameLst>
                                          <p:attrName>ppt_y</p:attrName>
                                        </p:attrNameLst>
                                      </p:cBhvr>
                                      <p:tavLst>
                                        <p:tav tm="0" fmla="#ppt_y-sin(pi*$)/9">
                                          <p:val>
                                            <p:fltVal val="0"/>
                                          </p:val>
                                        </p:tav>
                                        <p:tav tm="100000">
                                          <p:val>
                                            <p:fltVal val="1"/>
                                          </p:val>
                                        </p:tav>
                                      </p:tavLst>
                                    </p:anim>
                                    <p:anim calcmode="lin" valueType="num">
                                      <p:cBhvr>
                                        <p:cTn id="47" dur="83" tmFilter="0, 0; 0.125,0.2665; 0.25,0.4; 0.375,0.465; 0.5,0.5;  0.625,0.535; 0.75,0.6; 0.875,0.7335; 1,1">
                                          <p:stCondLst>
                                            <p:cond delay="331"/>
                                          </p:stCondLst>
                                        </p:cTn>
                                        <p:tgtEl>
                                          <p:spTgt spid="4"/>
                                        </p:tgtEl>
                                        <p:attrNameLst>
                                          <p:attrName>ppt_y</p:attrName>
                                        </p:attrNameLst>
                                      </p:cBhvr>
                                      <p:tavLst>
                                        <p:tav tm="0" fmla="#ppt_y-sin(pi*$)/27">
                                          <p:val>
                                            <p:fltVal val="0"/>
                                          </p:val>
                                        </p:tav>
                                        <p:tav tm="100000">
                                          <p:val>
                                            <p:fltVal val="1"/>
                                          </p:val>
                                        </p:tav>
                                      </p:tavLst>
                                    </p:anim>
                                    <p:anim calcmode="lin" valueType="num">
                                      <p:cBhvr>
                                        <p:cTn id="48" dur="41" tmFilter="0, 0; 0.125,0.2665; 0.25,0.4; 0.375,0.465; 0.5,0.5;  0.625,0.535; 0.75,0.6; 0.875,0.7335; 1,1">
                                          <p:stCondLst>
                                            <p:cond delay="414"/>
                                          </p:stCondLst>
                                        </p:cTn>
                                        <p:tgtEl>
                                          <p:spTgt spid="4"/>
                                        </p:tgtEl>
                                        <p:attrNameLst>
                                          <p:attrName>ppt_y</p:attrName>
                                        </p:attrNameLst>
                                      </p:cBhvr>
                                      <p:tavLst>
                                        <p:tav tm="0" fmla="#ppt_y-sin(pi*$)/81">
                                          <p:val>
                                            <p:fltVal val="0"/>
                                          </p:val>
                                        </p:tav>
                                        <p:tav tm="100000">
                                          <p:val>
                                            <p:fltVal val="1"/>
                                          </p:val>
                                        </p:tav>
                                      </p:tavLst>
                                    </p:anim>
                                    <p:animScale>
                                      <p:cBhvr>
                                        <p:cTn id="49" dur="7">
                                          <p:stCondLst>
                                            <p:cond delay="163"/>
                                          </p:stCondLst>
                                        </p:cTn>
                                        <p:tgtEl>
                                          <p:spTgt spid="4"/>
                                        </p:tgtEl>
                                      </p:cBhvr>
                                      <p:to x="100000" y="60000"/>
                                    </p:animScale>
                                    <p:animScale>
                                      <p:cBhvr>
                                        <p:cTn id="50" dur="41" decel="50000">
                                          <p:stCondLst>
                                            <p:cond delay="169"/>
                                          </p:stCondLst>
                                        </p:cTn>
                                        <p:tgtEl>
                                          <p:spTgt spid="4"/>
                                        </p:tgtEl>
                                      </p:cBhvr>
                                      <p:to x="100000" y="100000"/>
                                    </p:animScale>
                                    <p:animScale>
                                      <p:cBhvr>
                                        <p:cTn id="51" dur="7">
                                          <p:stCondLst>
                                            <p:cond delay="328"/>
                                          </p:stCondLst>
                                        </p:cTn>
                                        <p:tgtEl>
                                          <p:spTgt spid="4"/>
                                        </p:tgtEl>
                                      </p:cBhvr>
                                      <p:to x="100000" y="80000"/>
                                    </p:animScale>
                                    <p:animScale>
                                      <p:cBhvr>
                                        <p:cTn id="52" dur="41" decel="50000">
                                          <p:stCondLst>
                                            <p:cond delay="335"/>
                                          </p:stCondLst>
                                        </p:cTn>
                                        <p:tgtEl>
                                          <p:spTgt spid="4"/>
                                        </p:tgtEl>
                                      </p:cBhvr>
                                      <p:to x="100000" y="100000"/>
                                    </p:animScale>
                                    <p:animScale>
                                      <p:cBhvr>
                                        <p:cTn id="53" dur="7">
                                          <p:stCondLst>
                                            <p:cond delay="411"/>
                                          </p:stCondLst>
                                        </p:cTn>
                                        <p:tgtEl>
                                          <p:spTgt spid="4"/>
                                        </p:tgtEl>
                                      </p:cBhvr>
                                      <p:to x="100000" y="90000"/>
                                    </p:animScale>
                                    <p:animScale>
                                      <p:cBhvr>
                                        <p:cTn id="54" dur="41" decel="50000">
                                          <p:stCondLst>
                                            <p:cond delay="417"/>
                                          </p:stCondLst>
                                        </p:cTn>
                                        <p:tgtEl>
                                          <p:spTgt spid="4"/>
                                        </p:tgtEl>
                                      </p:cBhvr>
                                      <p:to x="100000" y="100000"/>
                                    </p:animScale>
                                    <p:animScale>
                                      <p:cBhvr>
                                        <p:cTn id="55" dur="7">
                                          <p:stCondLst>
                                            <p:cond delay="452"/>
                                          </p:stCondLst>
                                        </p:cTn>
                                        <p:tgtEl>
                                          <p:spTgt spid="4"/>
                                        </p:tgtEl>
                                      </p:cBhvr>
                                      <p:to x="100000" y="95000"/>
                                    </p:animScale>
                                    <p:animScale>
                                      <p:cBhvr>
                                        <p:cTn id="56" dur="41" decel="50000">
                                          <p:stCondLst>
                                            <p:cond delay="459"/>
                                          </p:stCondLst>
                                        </p:cTn>
                                        <p:tgtEl>
                                          <p:spTgt spid="4"/>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wipe(down)">
                                      <p:cBhvr>
                                        <p:cTn id="61" dur="145">
                                          <p:stCondLst>
                                            <p:cond delay="0"/>
                                          </p:stCondLst>
                                        </p:cTn>
                                        <p:tgtEl>
                                          <p:spTgt spid="5"/>
                                        </p:tgtEl>
                                      </p:cBhvr>
                                    </p:animEffect>
                                    <p:anim calcmode="lin" valueType="num">
                                      <p:cBhvr>
                                        <p:cTn id="62" dur="455"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63" dur="166"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64" dur="166" tmFilter="0, 0; 0.125,0.2665; 0.25,0.4; 0.375,0.465; 0.5,0.5;  0.625,0.535; 0.75,0.6; 0.875,0.7335; 1,1">
                                          <p:stCondLst>
                                            <p:cond delay="166"/>
                                          </p:stCondLst>
                                        </p:cTn>
                                        <p:tgtEl>
                                          <p:spTgt spid="5"/>
                                        </p:tgtEl>
                                        <p:attrNameLst>
                                          <p:attrName>ppt_y</p:attrName>
                                        </p:attrNameLst>
                                      </p:cBhvr>
                                      <p:tavLst>
                                        <p:tav tm="0" fmla="#ppt_y-sin(pi*$)/9">
                                          <p:val>
                                            <p:fltVal val="0"/>
                                          </p:val>
                                        </p:tav>
                                        <p:tav tm="100000">
                                          <p:val>
                                            <p:fltVal val="1"/>
                                          </p:val>
                                        </p:tav>
                                      </p:tavLst>
                                    </p:anim>
                                    <p:anim calcmode="lin" valueType="num">
                                      <p:cBhvr>
                                        <p:cTn id="65" dur="83" tmFilter="0, 0; 0.125,0.2665; 0.25,0.4; 0.375,0.465; 0.5,0.5;  0.625,0.535; 0.75,0.6; 0.875,0.7335; 1,1">
                                          <p:stCondLst>
                                            <p:cond delay="331"/>
                                          </p:stCondLst>
                                        </p:cTn>
                                        <p:tgtEl>
                                          <p:spTgt spid="5"/>
                                        </p:tgtEl>
                                        <p:attrNameLst>
                                          <p:attrName>ppt_y</p:attrName>
                                        </p:attrNameLst>
                                      </p:cBhvr>
                                      <p:tavLst>
                                        <p:tav tm="0" fmla="#ppt_y-sin(pi*$)/27">
                                          <p:val>
                                            <p:fltVal val="0"/>
                                          </p:val>
                                        </p:tav>
                                        <p:tav tm="100000">
                                          <p:val>
                                            <p:fltVal val="1"/>
                                          </p:val>
                                        </p:tav>
                                      </p:tavLst>
                                    </p:anim>
                                    <p:anim calcmode="lin" valueType="num">
                                      <p:cBhvr>
                                        <p:cTn id="66" dur="41" tmFilter="0, 0; 0.125,0.2665; 0.25,0.4; 0.375,0.465; 0.5,0.5;  0.625,0.535; 0.75,0.6; 0.875,0.7335; 1,1">
                                          <p:stCondLst>
                                            <p:cond delay="414"/>
                                          </p:stCondLst>
                                        </p:cTn>
                                        <p:tgtEl>
                                          <p:spTgt spid="5"/>
                                        </p:tgtEl>
                                        <p:attrNameLst>
                                          <p:attrName>ppt_y</p:attrName>
                                        </p:attrNameLst>
                                      </p:cBhvr>
                                      <p:tavLst>
                                        <p:tav tm="0" fmla="#ppt_y-sin(pi*$)/81">
                                          <p:val>
                                            <p:fltVal val="0"/>
                                          </p:val>
                                        </p:tav>
                                        <p:tav tm="100000">
                                          <p:val>
                                            <p:fltVal val="1"/>
                                          </p:val>
                                        </p:tav>
                                      </p:tavLst>
                                    </p:anim>
                                    <p:animScale>
                                      <p:cBhvr>
                                        <p:cTn id="67" dur="7">
                                          <p:stCondLst>
                                            <p:cond delay="163"/>
                                          </p:stCondLst>
                                        </p:cTn>
                                        <p:tgtEl>
                                          <p:spTgt spid="5"/>
                                        </p:tgtEl>
                                      </p:cBhvr>
                                      <p:to x="100000" y="60000"/>
                                    </p:animScale>
                                    <p:animScale>
                                      <p:cBhvr>
                                        <p:cTn id="68" dur="41" decel="50000">
                                          <p:stCondLst>
                                            <p:cond delay="169"/>
                                          </p:stCondLst>
                                        </p:cTn>
                                        <p:tgtEl>
                                          <p:spTgt spid="5"/>
                                        </p:tgtEl>
                                      </p:cBhvr>
                                      <p:to x="100000" y="100000"/>
                                    </p:animScale>
                                    <p:animScale>
                                      <p:cBhvr>
                                        <p:cTn id="69" dur="7">
                                          <p:stCondLst>
                                            <p:cond delay="328"/>
                                          </p:stCondLst>
                                        </p:cTn>
                                        <p:tgtEl>
                                          <p:spTgt spid="5"/>
                                        </p:tgtEl>
                                      </p:cBhvr>
                                      <p:to x="100000" y="80000"/>
                                    </p:animScale>
                                    <p:animScale>
                                      <p:cBhvr>
                                        <p:cTn id="70" dur="41" decel="50000">
                                          <p:stCondLst>
                                            <p:cond delay="335"/>
                                          </p:stCondLst>
                                        </p:cTn>
                                        <p:tgtEl>
                                          <p:spTgt spid="5"/>
                                        </p:tgtEl>
                                      </p:cBhvr>
                                      <p:to x="100000" y="100000"/>
                                    </p:animScale>
                                    <p:animScale>
                                      <p:cBhvr>
                                        <p:cTn id="71" dur="7">
                                          <p:stCondLst>
                                            <p:cond delay="411"/>
                                          </p:stCondLst>
                                        </p:cTn>
                                        <p:tgtEl>
                                          <p:spTgt spid="5"/>
                                        </p:tgtEl>
                                      </p:cBhvr>
                                      <p:to x="100000" y="90000"/>
                                    </p:animScale>
                                    <p:animScale>
                                      <p:cBhvr>
                                        <p:cTn id="72" dur="41" decel="50000">
                                          <p:stCondLst>
                                            <p:cond delay="417"/>
                                          </p:stCondLst>
                                        </p:cTn>
                                        <p:tgtEl>
                                          <p:spTgt spid="5"/>
                                        </p:tgtEl>
                                      </p:cBhvr>
                                      <p:to x="100000" y="100000"/>
                                    </p:animScale>
                                    <p:animScale>
                                      <p:cBhvr>
                                        <p:cTn id="73" dur="7">
                                          <p:stCondLst>
                                            <p:cond delay="452"/>
                                          </p:stCondLst>
                                        </p:cTn>
                                        <p:tgtEl>
                                          <p:spTgt spid="5"/>
                                        </p:tgtEl>
                                      </p:cBhvr>
                                      <p:to x="100000" y="95000"/>
                                    </p:animScale>
                                    <p:animScale>
                                      <p:cBhvr>
                                        <p:cTn id="74" dur="41" decel="50000">
                                          <p:stCondLst>
                                            <p:cond delay="459"/>
                                          </p:stCondLst>
                                        </p:cTn>
                                        <p:tgtEl>
                                          <p:spTgt spid="5"/>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nodeType="click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wipe(down)">
                                      <p:cBhvr>
                                        <p:cTn id="79" dur="145">
                                          <p:stCondLst>
                                            <p:cond delay="0"/>
                                          </p:stCondLst>
                                        </p:cTn>
                                        <p:tgtEl>
                                          <p:spTgt spid="6"/>
                                        </p:tgtEl>
                                      </p:cBhvr>
                                    </p:animEffect>
                                    <p:anim calcmode="lin" valueType="num">
                                      <p:cBhvr>
                                        <p:cTn id="80" dur="455"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81" dur="166"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82" dur="166" tmFilter="0, 0; 0.125,0.2665; 0.25,0.4; 0.375,0.465; 0.5,0.5;  0.625,0.535; 0.75,0.6; 0.875,0.7335; 1,1">
                                          <p:stCondLst>
                                            <p:cond delay="166"/>
                                          </p:stCondLst>
                                        </p:cTn>
                                        <p:tgtEl>
                                          <p:spTgt spid="6"/>
                                        </p:tgtEl>
                                        <p:attrNameLst>
                                          <p:attrName>ppt_y</p:attrName>
                                        </p:attrNameLst>
                                      </p:cBhvr>
                                      <p:tavLst>
                                        <p:tav tm="0" fmla="#ppt_y-sin(pi*$)/9">
                                          <p:val>
                                            <p:fltVal val="0"/>
                                          </p:val>
                                        </p:tav>
                                        <p:tav tm="100000">
                                          <p:val>
                                            <p:fltVal val="1"/>
                                          </p:val>
                                        </p:tav>
                                      </p:tavLst>
                                    </p:anim>
                                    <p:anim calcmode="lin" valueType="num">
                                      <p:cBhvr>
                                        <p:cTn id="83" dur="83" tmFilter="0, 0; 0.125,0.2665; 0.25,0.4; 0.375,0.465; 0.5,0.5;  0.625,0.535; 0.75,0.6; 0.875,0.7335; 1,1">
                                          <p:stCondLst>
                                            <p:cond delay="331"/>
                                          </p:stCondLst>
                                        </p:cTn>
                                        <p:tgtEl>
                                          <p:spTgt spid="6"/>
                                        </p:tgtEl>
                                        <p:attrNameLst>
                                          <p:attrName>ppt_y</p:attrName>
                                        </p:attrNameLst>
                                      </p:cBhvr>
                                      <p:tavLst>
                                        <p:tav tm="0" fmla="#ppt_y-sin(pi*$)/27">
                                          <p:val>
                                            <p:fltVal val="0"/>
                                          </p:val>
                                        </p:tav>
                                        <p:tav tm="100000">
                                          <p:val>
                                            <p:fltVal val="1"/>
                                          </p:val>
                                        </p:tav>
                                      </p:tavLst>
                                    </p:anim>
                                    <p:anim calcmode="lin" valueType="num">
                                      <p:cBhvr>
                                        <p:cTn id="84" dur="41" tmFilter="0, 0; 0.125,0.2665; 0.25,0.4; 0.375,0.465; 0.5,0.5;  0.625,0.535; 0.75,0.6; 0.875,0.7335; 1,1">
                                          <p:stCondLst>
                                            <p:cond delay="414"/>
                                          </p:stCondLst>
                                        </p:cTn>
                                        <p:tgtEl>
                                          <p:spTgt spid="6"/>
                                        </p:tgtEl>
                                        <p:attrNameLst>
                                          <p:attrName>ppt_y</p:attrName>
                                        </p:attrNameLst>
                                      </p:cBhvr>
                                      <p:tavLst>
                                        <p:tav tm="0" fmla="#ppt_y-sin(pi*$)/81">
                                          <p:val>
                                            <p:fltVal val="0"/>
                                          </p:val>
                                        </p:tav>
                                        <p:tav tm="100000">
                                          <p:val>
                                            <p:fltVal val="1"/>
                                          </p:val>
                                        </p:tav>
                                      </p:tavLst>
                                    </p:anim>
                                    <p:animScale>
                                      <p:cBhvr>
                                        <p:cTn id="85" dur="7">
                                          <p:stCondLst>
                                            <p:cond delay="163"/>
                                          </p:stCondLst>
                                        </p:cTn>
                                        <p:tgtEl>
                                          <p:spTgt spid="6"/>
                                        </p:tgtEl>
                                      </p:cBhvr>
                                      <p:to x="100000" y="60000"/>
                                    </p:animScale>
                                    <p:animScale>
                                      <p:cBhvr>
                                        <p:cTn id="86" dur="41" decel="50000">
                                          <p:stCondLst>
                                            <p:cond delay="169"/>
                                          </p:stCondLst>
                                        </p:cTn>
                                        <p:tgtEl>
                                          <p:spTgt spid="6"/>
                                        </p:tgtEl>
                                      </p:cBhvr>
                                      <p:to x="100000" y="100000"/>
                                    </p:animScale>
                                    <p:animScale>
                                      <p:cBhvr>
                                        <p:cTn id="87" dur="7">
                                          <p:stCondLst>
                                            <p:cond delay="328"/>
                                          </p:stCondLst>
                                        </p:cTn>
                                        <p:tgtEl>
                                          <p:spTgt spid="6"/>
                                        </p:tgtEl>
                                      </p:cBhvr>
                                      <p:to x="100000" y="80000"/>
                                    </p:animScale>
                                    <p:animScale>
                                      <p:cBhvr>
                                        <p:cTn id="88" dur="41" decel="50000">
                                          <p:stCondLst>
                                            <p:cond delay="335"/>
                                          </p:stCondLst>
                                        </p:cTn>
                                        <p:tgtEl>
                                          <p:spTgt spid="6"/>
                                        </p:tgtEl>
                                      </p:cBhvr>
                                      <p:to x="100000" y="100000"/>
                                    </p:animScale>
                                    <p:animScale>
                                      <p:cBhvr>
                                        <p:cTn id="89" dur="7">
                                          <p:stCondLst>
                                            <p:cond delay="411"/>
                                          </p:stCondLst>
                                        </p:cTn>
                                        <p:tgtEl>
                                          <p:spTgt spid="6"/>
                                        </p:tgtEl>
                                      </p:cBhvr>
                                      <p:to x="100000" y="90000"/>
                                    </p:animScale>
                                    <p:animScale>
                                      <p:cBhvr>
                                        <p:cTn id="90" dur="41" decel="50000">
                                          <p:stCondLst>
                                            <p:cond delay="417"/>
                                          </p:stCondLst>
                                        </p:cTn>
                                        <p:tgtEl>
                                          <p:spTgt spid="6"/>
                                        </p:tgtEl>
                                      </p:cBhvr>
                                      <p:to x="100000" y="100000"/>
                                    </p:animScale>
                                    <p:animScale>
                                      <p:cBhvr>
                                        <p:cTn id="91" dur="7">
                                          <p:stCondLst>
                                            <p:cond delay="452"/>
                                          </p:stCondLst>
                                        </p:cTn>
                                        <p:tgtEl>
                                          <p:spTgt spid="6"/>
                                        </p:tgtEl>
                                      </p:cBhvr>
                                      <p:to x="100000" y="95000"/>
                                    </p:animScale>
                                    <p:animScale>
                                      <p:cBhvr>
                                        <p:cTn id="92" dur="41" decel="50000">
                                          <p:stCondLst>
                                            <p:cond delay="459"/>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Box 94">
            <a:extLst>
              <a:ext uri="{FF2B5EF4-FFF2-40B4-BE49-F238E27FC236}">
                <a16:creationId xmlns:a16="http://schemas.microsoft.com/office/drawing/2014/main" id="{6069FE63-CE48-4C85-9CD6-7D807E6DD4BB}"/>
              </a:ext>
            </a:extLst>
          </p:cNvPr>
          <p:cNvSpPr txBox="1"/>
          <p:nvPr/>
        </p:nvSpPr>
        <p:spPr>
          <a:xfrm>
            <a:off x="5343302" y="1626524"/>
            <a:ext cx="814953" cy="375103"/>
          </a:xfrm>
          <a:prstGeom prst="rect">
            <a:avLst/>
          </a:prstGeom>
          <a:noFill/>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03</a:t>
            </a:r>
          </a:p>
        </p:txBody>
      </p:sp>
      <p:sp>
        <p:nvSpPr>
          <p:cNvPr id="96" name="TextBox 95">
            <a:extLst>
              <a:ext uri="{FF2B5EF4-FFF2-40B4-BE49-F238E27FC236}">
                <a16:creationId xmlns:a16="http://schemas.microsoft.com/office/drawing/2014/main" id="{D27743FD-EFC1-4A54-B443-13AE191983E2}"/>
              </a:ext>
            </a:extLst>
          </p:cNvPr>
          <p:cNvSpPr txBox="1"/>
          <p:nvPr/>
        </p:nvSpPr>
        <p:spPr>
          <a:xfrm>
            <a:off x="7504660" y="1592677"/>
            <a:ext cx="814953" cy="375103"/>
          </a:xfrm>
          <a:prstGeom prst="rect">
            <a:avLst/>
          </a:prstGeom>
          <a:noFill/>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04</a:t>
            </a:r>
          </a:p>
        </p:txBody>
      </p:sp>
      <p:sp>
        <p:nvSpPr>
          <p:cNvPr id="97" name="TextBox 96">
            <a:extLst>
              <a:ext uri="{FF2B5EF4-FFF2-40B4-BE49-F238E27FC236}">
                <a16:creationId xmlns:a16="http://schemas.microsoft.com/office/drawing/2014/main" id="{7453400F-0638-4655-8DC9-D8620F5F7A6B}"/>
              </a:ext>
            </a:extLst>
          </p:cNvPr>
          <p:cNvSpPr txBox="1"/>
          <p:nvPr/>
        </p:nvSpPr>
        <p:spPr>
          <a:xfrm>
            <a:off x="9686823" y="1604989"/>
            <a:ext cx="814953" cy="375103"/>
          </a:xfrm>
          <a:prstGeom prst="rect">
            <a:avLst/>
          </a:prstGeom>
          <a:noFill/>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05</a:t>
            </a:r>
          </a:p>
        </p:txBody>
      </p:sp>
      <p:sp>
        <p:nvSpPr>
          <p:cNvPr id="6" name="Arrow: Bent-Up 5">
            <a:extLst>
              <a:ext uri="{FF2B5EF4-FFF2-40B4-BE49-F238E27FC236}">
                <a16:creationId xmlns:a16="http://schemas.microsoft.com/office/drawing/2014/main" id="{7FA7ADC2-AF1B-C671-70F8-946257BFB4D7}"/>
              </a:ext>
            </a:extLst>
          </p:cNvPr>
          <p:cNvSpPr/>
          <p:nvPr/>
        </p:nvSpPr>
        <p:spPr>
          <a:xfrm rot="5400000">
            <a:off x="5007838" y="1732125"/>
            <a:ext cx="1128719" cy="1259345"/>
          </a:xfrm>
          <a:prstGeom prst="bentUpArrow">
            <a:avLst>
              <a:gd name="adj1" fmla="val 32840"/>
              <a:gd name="adj2" fmla="val 25000"/>
              <a:gd name="adj3" fmla="val 35780"/>
            </a:avLst>
          </a:prstGeom>
        </p:spPr>
        <p:style>
          <a:lnRef idx="0">
            <a:schemeClr val="lt1">
              <a:hueOff val="0"/>
              <a:satOff val="0"/>
              <a:lumOff val="0"/>
              <a:alphaOff val="0"/>
            </a:schemeClr>
          </a:lnRef>
          <a:fillRef idx="1">
            <a:schemeClr val="accent1">
              <a:tint val="50000"/>
              <a:hueOff val="0"/>
              <a:satOff val="0"/>
              <a:lumOff val="0"/>
              <a:alphaOff val="0"/>
            </a:schemeClr>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7" name="Freeform: Shape 6">
            <a:extLst>
              <a:ext uri="{FF2B5EF4-FFF2-40B4-BE49-F238E27FC236}">
                <a16:creationId xmlns:a16="http://schemas.microsoft.com/office/drawing/2014/main" id="{78619C82-66AA-2DD7-5CC3-BDC887CBA27B}"/>
              </a:ext>
            </a:extLst>
          </p:cNvPr>
          <p:cNvSpPr/>
          <p:nvPr/>
        </p:nvSpPr>
        <p:spPr>
          <a:xfrm>
            <a:off x="4726038" y="468086"/>
            <a:ext cx="2401554" cy="1330007"/>
          </a:xfrm>
          <a:custGeom>
            <a:avLst/>
            <a:gdLst>
              <a:gd name="connsiteX0" fmla="*/ 0 w 1870867"/>
              <a:gd name="connsiteY0" fmla="*/ 218301 h 1309546"/>
              <a:gd name="connsiteX1" fmla="*/ 218301 w 1870867"/>
              <a:gd name="connsiteY1" fmla="*/ 0 h 1309546"/>
              <a:gd name="connsiteX2" fmla="*/ 1652566 w 1870867"/>
              <a:gd name="connsiteY2" fmla="*/ 0 h 1309546"/>
              <a:gd name="connsiteX3" fmla="*/ 1870867 w 1870867"/>
              <a:gd name="connsiteY3" fmla="*/ 218301 h 1309546"/>
              <a:gd name="connsiteX4" fmla="*/ 1870867 w 1870867"/>
              <a:gd name="connsiteY4" fmla="*/ 1091245 h 1309546"/>
              <a:gd name="connsiteX5" fmla="*/ 1652566 w 1870867"/>
              <a:gd name="connsiteY5" fmla="*/ 1309546 h 1309546"/>
              <a:gd name="connsiteX6" fmla="*/ 218301 w 1870867"/>
              <a:gd name="connsiteY6" fmla="*/ 1309546 h 1309546"/>
              <a:gd name="connsiteX7" fmla="*/ 0 w 1870867"/>
              <a:gd name="connsiteY7" fmla="*/ 1091245 h 1309546"/>
              <a:gd name="connsiteX8" fmla="*/ 0 w 1870867"/>
              <a:gd name="connsiteY8" fmla="*/ 218301 h 130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0867" h="1309546">
                <a:moveTo>
                  <a:pt x="0" y="218301"/>
                </a:moveTo>
                <a:cubicBezTo>
                  <a:pt x="0" y="97737"/>
                  <a:pt x="97737" y="0"/>
                  <a:pt x="218301" y="0"/>
                </a:cubicBezTo>
                <a:lnTo>
                  <a:pt x="1652566" y="0"/>
                </a:lnTo>
                <a:cubicBezTo>
                  <a:pt x="1773130" y="0"/>
                  <a:pt x="1870867" y="97737"/>
                  <a:pt x="1870867" y="218301"/>
                </a:cubicBezTo>
                <a:lnTo>
                  <a:pt x="1870867" y="1091245"/>
                </a:lnTo>
                <a:cubicBezTo>
                  <a:pt x="1870867" y="1211809"/>
                  <a:pt x="1773130" y="1309546"/>
                  <a:pt x="1652566" y="1309546"/>
                </a:cubicBezTo>
                <a:lnTo>
                  <a:pt x="218301" y="1309546"/>
                </a:lnTo>
                <a:cubicBezTo>
                  <a:pt x="97737" y="1309546"/>
                  <a:pt x="0" y="1211809"/>
                  <a:pt x="0" y="1091245"/>
                </a:cubicBezTo>
                <a:lnTo>
                  <a:pt x="0" y="218301"/>
                </a:lnTo>
                <a:close/>
              </a:path>
            </a:pathLst>
          </a:cu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124898" tIns="124898" rIns="124898" bIns="124898"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 An intelligent system for forecasting disaster risks using machine learning</a:t>
            </a:r>
            <a:endParaRPr lang="en-US" sz="1600" kern="1200" dirty="0"/>
          </a:p>
        </p:txBody>
      </p:sp>
      <p:sp>
        <p:nvSpPr>
          <p:cNvPr id="8" name="Rectangle 7">
            <a:extLst>
              <a:ext uri="{FF2B5EF4-FFF2-40B4-BE49-F238E27FC236}">
                <a16:creationId xmlns:a16="http://schemas.microsoft.com/office/drawing/2014/main" id="{C49E4DDC-41F2-3392-CD13-D7D8D64A7B48}"/>
              </a:ext>
            </a:extLst>
          </p:cNvPr>
          <p:cNvSpPr/>
          <p:nvPr/>
        </p:nvSpPr>
        <p:spPr>
          <a:xfrm>
            <a:off x="6588192" y="594932"/>
            <a:ext cx="1354353" cy="107497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9" name="Arrow: Bent-Up 8">
            <a:extLst>
              <a:ext uri="{FF2B5EF4-FFF2-40B4-BE49-F238E27FC236}">
                <a16:creationId xmlns:a16="http://schemas.microsoft.com/office/drawing/2014/main" id="{6EDAA1FE-79FD-D368-7691-35BDAF257C51}"/>
              </a:ext>
            </a:extLst>
          </p:cNvPr>
          <p:cNvSpPr/>
          <p:nvPr/>
        </p:nvSpPr>
        <p:spPr>
          <a:xfrm rot="5400000">
            <a:off x="6551762" y="3226163"/>
            <a:ext cx="1128719" cy="1259345"/>
          </a:xfrm>
          <a:prstGeom prst="bentUpArrow">
            <a:avLst>
              <a:gd name="adj1" fmla="val 32840"/>
              <a:gd name="adj2" fmla="val 25000"/>
              <a:gd name="adj3" fmla="val 35780"/>
            </a:avLst>
          </a:prstGeom>
        </p:spPr>
        <p:style>
          <a:lnRef idx="0">
            <a:schemeClr val="lt1">
              <a:hueOff val="0"/>
              <a:satOff val="0"/>
              <a:lumOff val="0"/>
              <a:alphaOff val="0"/>
            </a:schemeClr>
          </a:lnRef>
          <a:fillRef idx="1">
            <a:schemeClr val="accent1">
              <a:tint val="50000"/>
              <a:hueOff val="-5941255"/>
              <a:satOff val="27316"/>
              <a:lumOff val="8766"/>
              <a:alphaOff val="0"/>
            </a:schemeClr>
          </a:fillRef>
          <a:effectRef idx="2">
            <a:schemeClr val="accent1">
              <a:tint val="50000"/>
              <a:hueOff val="-5941255"/>
              <a:satOff val="27316"/>
              <a:lumOff val="8766"/>
              <a:alphaOff val="0"/>
            </a:schemeClr>
          </a:effectRef>
          <a:fontRef idx="minor">
            <a:schemeClr val="lt1">
              <a:hueOff val="0"/>
              <a:satOff val="0"/>
              <a:lumOff val="0"/>
              <a:alphaOff val="0"/>
            </a:schemeClr>
          </a:fontRef>
        </p:style>
        <p:txBody>
          <a:bodyPr/>
          <a:lstStyle/>
          <a:p>
            <a:endParaRPr lang="en-US"/>
          </a:p>
        </p:txBody>
      </p:sp>
      <p:sp>
        <p:nvSpPr>
          <p:cNvPr id="10" name="Freeform: Shape 9">
            <a:extLst>
              <a:ext uri="{FF2B5EF4-FFF2-40B4-BE49-F238E27FC236}">
                <a16:creationId xmlns:a16="http://schemas.microsoft.com/office/drawing/2014/main" id="{D64F3A5C-5D74-4B61-A54F-B9604D783726}"/>
              </a:ext>
            </a:extLst>
          </p:cNvPr>
          <p:cNvSpPr/>
          <p:nvPr/>
        </p:nvSpPr>
        <p:spPr>
          <a:xfrm>
            <a:off x="6269961" y="1962124"/>
            <a:ext cx="2401554" cy="1330007"/>
          </a:xfrm>
          <a:custGeom>
            <a:avLst/>
            <a:gdLst>
              <a:gd name="connsiteX0" fmla="*/ 0 w 1870867"/>
              <a:gd name="connsiteY0" fmla="*/ 218301 h 1309546"/>
              <a:gd name="connsiteX1" fmla="*/ 218301 w 1870867"/>
              <a:gd name="connsiteY1" fmla="*/ 0 h 1309546"/>
              <a:gd name="connsiteX2" fmla="*/ 1652566 w 1870867"/>
              <a:gd name="connsiteY2" fmla="*/ 0 h 1309546"/>
              <a:gd name="connsiteX3" fmla="*/ 1870867 w 1870867"/>
              <a:gd name="connsiteY3" fmla="*/ 218301 h 1309546"/>
              <a:gd name="connsiteX4" fmla="*/ 1870867 w 1870867"/>
              <a:gd name="connsiteY4" fmla="*/ 1091245 h 1309546"/>
              <a:gd name="connsiteX5" fmla="*/ 1652566 w 1870867"/>
              <a:gd name="connsiteY5" fmla="*/ 1309546 h 1309546"/>
              <a:gd name="connsiteX6" fmla="*/ 218301 w 1870867"/>
              <a:gd name="connsiteY6" fmla="*/ 1309546 h 1309546"/>
              <a:gd name="connsiteX7" fmla="*/ 0 w 1870867"/>
              <a:gd name="connsiteY7" fmla="*/ 1091245 h 1309546"/>
              <a:gd name="connsiteX8" fmla="*/ 0 w 1870867"/>
              <a:gd name="connsiteY8" fmla="*/ 218301 h 130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0867" h="1309546">
                <a:moveTo>
                  <a:pt x="0" y="218301"/>
                </a:moveTo>
                <a:cubicBezTo>
                  <a:pt x="0" y="97737"/>
                  <a:pt x="97737" y="0"/>
                  <a:pt x="218301" y="0"/>
                </a:cubicBezTo>
                <a:lnTo>
                  <a:pt x="1652566" y="0"/>
                </a:lnTo>
                <a:cubicBezTo>
                  <a:pt x="1773130" y="0"/>
                  <a:pt x="1870867" y="97737"/>
                  <a:pt x="1870867" y="218301"/>
                </a:cubicBezTo>
                <a:lnTo>
                  <a:pt x="1870867" y="1091245"/>
                </a:lnTo>
                <a:cubicBezTo>
                  <a:pt x="1870867" y="1211809"/>
                  <a:pt x="1773130" y="1309546"/>
                  <a:pt x="1652566" y="1309546"/>
                </a:cubicBezTo>
                <a:lnTo>
                  <a:pt x="218301" y="1309546"/>
                </a:lnTo>
                <a:cubicBezTo>
                  <a:pt x="97737" y="1309546"/>
                  <a:pt x="0" y="1211809"/>
                  <a:pt x="0" y="1091245"/>
                </a:cubicBezTo>
                <a:lnTo>
                  <a:pt x="0" y="218301"/>
                </a:lnTo>
                <a:close/>
              </a:path>
            </a:pathLst>
          </a:cu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124898" tIns="124898" rIns="124898" bIns="124898"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 Integrated with real-time weather data.</a:t>
            </a:r>
            <a:endParaRPr lang="en-US" sz="1600" kern="1200" dirty="0"/>
          </a:p>
        </p:txBody>
      </p:sp>
      <p:sp>
        <p:nvSpPr>
          <p:cNvPr id="11" name="Rectangle 10">
            <a:extLst>
              <a:ext uri="{FF2B5EF4-FFF2-40B4-BE49-F238E27FC236}">
                <a16:creationId xmlns:a16="http://schemas.microsoft.com/office/drawing/2014/main" id="{3771ED39-E0C4-D586-F6C4-D8ECF8526C8C}"/>
              </a:ext>
            </a:extLst>
          </p:cNvPr>
          <p:cNvSpPr/>
          <p:nvPr/>
        </p:nvSpPr>
        <p:spPr>
          <a:xfrm>
            <a:off x="8132116" y="2088970"/>
            <a:ext cx="1354353" cy="107497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2" name="Arrow: Bent-Up 11">
            <a:extLst>
              <a:ext uri="{FF2B5EF4-FFF2-40B4-BE49-F238E27FC236}">
                <a16:creationId xmlns:a16="http://schemas.microsoft.com/office/drawing/2014/main" id="{92707F5C-7F00-4259-18CB-449C6EA1A6C0}"/>
              </a:ext>
            </a:extLst>
          </p:cNvPr>
          <p:cNvSpPr/>
          <p:nvPr/>
        </p:nvSpPr>
        <p:spPr>
          <a:xfrm rot="5400000">
            <a:off x="8095685" y="4720201"/>
            <a:ext cx="1128719" cy="1259345"/>
          </a:xfrm>
          <a:prstGeom prst="bentUpArrow">
            <a:avLst>
              <a:gd name="adj1" fmla="val 32840"/>
              <a:gd name="adj2" fmla="val 25000"/>
              <a:gd name="adj3" fmla="val 35780"/>
            </a:avLst>
          </a:prstGeom>
        </p:spPr>
        <p:style>
          <a:lnRef idx="0">
            <a:schemeClr val="lt1">
              <a:hueOff val="0"/>
              <a:satOff val="0"/>
              <a:lumOff val="0"/>
              <a:alphaOff val="0"/>
            </a:schemeClr>
          </a:lnRef>
          <a:fillRef idx="1">
            <a:schemeClr val="accent1">
              <a:tint val="50000"/>
              <a:hueOff val="-11882510"/>
              <a:satOff val="54632"/>
              <a:lumOff val="17533"/>
              <a:alphaOff val="0"/>
            </a:schemeClr>
          </a:fillRef>
          <a:effectRef idx="2">
            <a:schemeClr val="accent1">
              <a:tint val="50000"/>
              <a:hueOff val="-11882510"/>
              <a:satOff val="54632"/>
              <a:lumOff val="17533"/>
              <a:alphaOff val="0"/>
            </a:schemeClr>
          </a:effectRef>
          <a:fontRef idx="minor">
            <a:schemeClr val="lt1">
              <a:hueOff val="0"/>
              <a:satOff val="0"/>
              <a:lumOff val="0"/>
              <a:alphaOff val="0"/>
            </a:schemeClr>
          </a:fontRef>
        </p:style>
        <p:txBody>
          <a:bodyPr/>
          <a:lstStyle/>
          <a:p>
            <a:endParaRPr lang="en-US"/>
          </a:p>
        </p:txBody>
      </p:sp>
      <p:sp>
        <p:nvSpPr>
          <p:cNvPr id="13" name="Freeform: Shape 12">
            <a:extLst>
              <a:ext uri="{FF2B5EF4-FFF2-40B4-BE49-F238E27FC236}">
                <a16:creationId xmlns:a16="http://schemas.microsoft.com/office/drawing/2014/main" id="{E2A6EA95-E530-50C7-5B31-D8AA15C7F80B}"/>
              </a:ext>
            </a:extLst>
          </p:cNvPr>
          <p:cNvSpPr/>
          <p:nvPr/>
        </p:nvSpPr>
        <p:spPr>
          <a:xfrm>
            <a:off x="7813884" y="3456162"/>
            <a:ext cx="2401553" cy="1330007"/>
          </a:xfrm>
          <a:custGeom>
            <a:avLst/>
            <a:gdLst>
              <a:gd name="connsiteX0" fmla="*/ 0 w 1870867"/>
              <a:gd name="connsiteY0" fmla="*/ 218301 h 1309546"/>
              <a:gd name="connsiteX1" fmla="*/ 218301 w 1870867"/>
              <a:gd name="connsiteY1" fmla="*/ 0 h 1309546"/>
              <a:gd name="connsiteX2" fmla="*/ 1652566 w 1870867"/>
              <a:gd name="connsiteY2" fmla="*/ 0 h 1309546"/>
              <a:gd name="connsiteX3" fmla="*/ 1870867 w 1870867"/>
              <a:gd name="connsiteY3" fmla="*/ 218301 h 1309546"/>
              <a:gd name="connsiteX4" fmla="*/ 1870867 w 1870867"/>
              <a:gd name="connsiteY4" fmla="*/ 1091245 h 1309546"/>
              <a:gd name="connsiteX5" fmla="*/ 1652566 w 1870867"/>
              <a:gd name="connsiteY5" fmla="*/ 1309546 h 1309546"/>
              <a:gd name="connsiteX6" fmla="*/ 218301 w 1870867"/>
              <a:gd name="connsiteY6" fmla="*/ 1309546 h 1309546"/>
              <a:gd name="connsiteX7" fmla="*/ 0 w 1870867"/>
              <a:gd name="connsiteY7" fmla="*/ 1091245 h 1309546"/>
              <a:gd name="connsiteX8" fmla="*/ 0 w 1870867"/>
              <a:gd name="connsiteY8" fmla="*/ 218301 h 130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0867" h="1309546">
                <a:moveTo>
                  <a:pt x="0" y="218301"/>
                </a:moveTo>
                <a:cubicBezTo>
                  <a:pt x="0" y="97737"/>
                  <a:pt x="97737" y="0"/>
                  <a:pt x="218301" y="0"/>
                </a:cubicBezTo>
                <a:lnTo>
                  <a:pt x="1652566" y="0"/>
                </a:lnTo>
                <a:cubicBezTo>
                  <a:pt x="1773130" y="0"/>
                  <a:pt x="1870867" y="97737"/>
                  <a:pt x="1870867" y="218301"/>
                </a:cubicBezTo>
                <a:lnTo>
                  <a:pt x="1870867" y="1091245"/>
                </a:lnTo>
                <a:cubicBezTo>
                  <a:pt x="1870867" y="1211809"/>
                  <a:pt x="1773130" y="1309546"/>
                  <a:pt x="1652566" y="1309546"/>
                </a:cubicBezTo>
                <a:lnTo>
                  <a:pt x="218301" y="1309546"/>
                </a:lnTo>
                <a:cubicBezTo>
                  <a:pt x="97737" y="1309546"/>
                  <a:pt x="0" y="1211809"/>
                  <a:pt x="0" y="1091245"/>
                </a:cubicBezTo>
                <a:lnTo>
                  <a:pt x="0" y="218301"/>
                </a:lnTo>
                <a:close/>
              </a:path>
            </a:pathLst>
          </a:cu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24898" tIns="124898" rIns="124898" bIns="124898"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 Web-based dashboard with maps</a:t>
            </a:r>
            <a:r>
              <a:rPr lang="en-US" sz="1600" dirty="0">
                <a:latin typeface="Times New Roman" panose="02020603050405020304" pitchFamily="18" charset="0"/>
                <a:cs typeface="Times New Roman" panose="02020603050405020304" pitchFamily="18" charset="0"/>
              </a:rPr>
              <a:t> and </a:t>
            </a:r>
            <a:r>
              <a:rPr lang="en-US" sz="1600" kern="1200" dirty="0">
                <a:latin typeface="Times New Roman" panose="02020603050405020304" pitchFamily="18" charset="0"/>
                <a:cs typeface="Times New Roman" panose="02020603050405020304" pitchFamily="18" charset="0"/>
              </a:rPr>
              <a:t>graphs</a:t>
            </a:r>
            <a:r>
              <a:rPr lang="en-US" sz="1600" dirty="0">
                <a:latin typeface="Times New Roman" panose="02020603050405020304" pitchFamily="18" charset="0"/>
                <a:cs typeface="Times New Roman" panose="02020603050405020304" pitchFamily="18" charset="0"/>
              </a:rPr>
              <a:t>.</a:t>
            </a:r>
            <a:endParaRPr lang="en-US" sz="1600" kern="1200" dirty="0"/>
          </a:p>
        </p:txBody>
      </p:sp>
      <p:sp>
        <p:nvSpPr>
          <p:cNvPr id="14" name="Rectangle 13">
            <a:extLst>
              <a:ext uri="{FF2B5EF4-FFF2-40B4-BE49-F238E27FC236}">
                <a16:creationId xmlns:a16="http://schemas.microsoft.com/office/drawing/2014/main" id="{02B324E3-FCDE-A8C0-35BF-355296C7C3EC}"/>
              </a:ext>
            </a:extLst>
          </p:cNvPr>
          <p:cNvSpPr/>
          <p:nvPr/>
        </p:nvSpPr>
        <p:spPr>
          <a:xfrm>
            <a:off x="9676039" y="3583008"/>
            <a:ext cx="1354353" cy="107497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5" name="Freeform: Shape 14">
            <a:extLst>
              <a:ext uri="{FF2B5EF4-FFF2-40B4-BE49-F238E27FC236}">
                <a16:creationId xmlns:a16="http://schemas.microsoft.com/office/drawing/2014/main" id="{8DADE71F-3EB1-C24E-A5E3-7CDFA8347CA7}"/>
              </a:ext>
            </a:extLst>
          </p:cNvPr>
          <p:cNvSpPr/>
          <p:nvPr/>
        </p:nvSpPr>
        <p:spPr>
          <a:xfrm>
            <a:off x="9357808" y="4950199"/>
            <a:ext cx="2401552" cy="1330007"/>
          </a:xfrm>
          <a:custGeom>
            <a:avLst/>
            <a:gdLst>
              <a:gd name="connsiteX0" fmla="*/ 0 w 1870867"/>
              <a:gd name="connsiteY0" fmla="*/ 218301 h 1309546"/>
              <a:gd name="connsiteX1" fmla="*/ 218301 w 1870867"/>
              <a:gd name="connsiteY1" fmla="*/ 0 h 1309546"/>
              <a:gd name="connsiteX2" fmla="*/ 1652566 w 1870867"/>
              <a:gd name="connsiteY2" fmla="*/ 0 h 1309546"/>
              <a:gd name="connsiteX3" fmla="*/ 1870867 w 1870867"/>
              <a:gd name="connsiteY3" fmla="*/ 218301 h 1309546"/>
              <a:gd name="connsiteX4" fmla="*/ 1870867 w 1870867"/>
              <a:gd name="connsiteY4" fmla="*/ 1091245 h 1309546"/>
              <a:gd name="connsiteX5" fmla="*/ 1652566 w 1870867"/>
              <a:gd name="connsiteY5" fmla="*/ 1309546 h 1309546"/>
              <a:gd name="connsiteX6" fmla="*/ 218301 w 1870867"/>
              <a:gd name="connsiteY6" fmla="*/ 1309546 h 1309546"/>
              <a:gd name="connsiteX7" fmla="*/ 0 w 1870867"/>
              <a:gd name="connsiteY7" fmla="*/ 1091245 h 1309546"/>
              <a:gd name="connsiteX8" fmla="*/ 0 w 1870867"/>
              <a:gd name="connsiteY8" fmla="*/ 218301 h 130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0867" h="1309546">
                <a:moveTo>
                  <a:pt x="0" y="218301"/>
                </a:moveTo>
                <a:cubicBezTo>
                  <a:pt x="0" y="97737"/>
                  <a:pt x="97737" y="0"/>
                  <a:pt x="218301" y="0"/>
                </a:cubicBezTo>
                <a:lnTo>
                  <a:pt x="1652566" y="0"/>
                </a:lnTo>
                <a:cubicBezTo>
                  <a:pt x="1773130" y="0"/>
                  <a:pt x="1870867" y="97737"/>
                  <a:pt x="1870867" y="218301"/>
                </a:cubicBezTo>
                <a:lnTo>
                  <a:pt x="1870867" y="1091245"/>
                </a:lnTo>
                <a:cubicBezTo>
                  <a:pt x="1870867" y="1211809"/>
                  <a:pt x="1773130" y="1309546"/>
                  <a:pt x="1652566" y="1309546"/>
                </a:cubicBezTo>
                <a:lnTo>
                  <a:pt x="218301" y="1309546"/>
                </a:lnTo>
                <a:cubicBezTo>
                  <a:pt x="97737" y="1309546"/>
                  <a:pt x="0" y="1211809"/>
                  <a:pt x="0" y="1091245"/>
                </a:cubicBezTo>
                <a:lnTo>
                  <a:pt x="0" y="218301"/>
                </a:lnTo>
                <a:close/>
              </a:path>
            </a:pathLst>
          </a:cu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24898" tIns="124898" rIns="124898" bIns="124898"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 Backend powered by ML models for each disaster type.</a:t>
            </a:r>
          </a:p>
        </p:txBody>
      </p:sp>
      <p:grpSp>
        <p:nvGrpSpPr>
          <p:cNvPr id="29" name="Group 28">
            <a:extLst>
              <a:ext uri="{FF2B5EF4-FFF2-40B4-BE49-F238E27FC236}">
                <a16:creationId xmlns:a16="http://schemas.microsoft.com/office/drawing/2014/main" id="{F665AA5B-7C61-9748-A892-041EFFBDCA1D}"/>
              </a:ext>
            </a:extLst>
          </p:cNvPr>
          <p:cNvGrpSpPr/>
          <p:nvPr/>
        </p:nvGrpSpPr>
        <p:grpSpPr>
          <a:xfrm>
            <a:off x="689564" y="1069265"/>
            <a:ext cx="2774904" cy="4209694"/>
            <a:chOff x="689564" y="1069265"/>
            <a:chExt cx="2774904" cy="4209694"/>
          </a:xfrm>
        </p:grpSpPr>
        <p:pic>
          <p:nvPicPr>
            <p:cNvPr id="30" name="Picture 2" descr="Solution - Free marketing icons">
              <a:extLst>
                <a:ext uri="{FF2B5EF4-FFF2-40B4-BE49-F238E27FC236}">
                  <a16:creationId xmlns:a16="http://schemas.microsoft.com/office/drawing/2014/main" id="{A1D3E24F-4237-5FD5-9EE1-7271FCF025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324" y="2515815"/>
              <a:ext cx="2763144" cy="2763144"/>
            </a:xfrm>
            <a:prstGeom prst="ellipse">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2272383F-3AB3-1919-3BC3-FA87796D7DD8}"/>
                </a:ext>
              </a:extLst>
            </p:cNvPr>
            <p:cNvSpPr/>
            <p:nvPr/>
          </p:nvSpPr>
          <p:spPr>
            <a:xfrm>
              <a:off x="689564" y="1069265"/>
              <a:ext cx="2763145" cy="1446550"/>
            </a:xfrm>
            <a:prstGeom prst="rect">
              <a:avLst/>
            </a:prstGeom>
            <a:noFill/>
          </p:spPr>
          <p:txBody>
            <a:bodyPr wrap="square" lIns="91440" tIns="45720" rIns="91440" bIns="45720">
              <a:spAutoFit/>
            </a:bodyPr>
            <a:lstStyle/>
            <a:p>
              <a:pPr algn="ctr"/>
              <a:r>
                <a:rPr lang="en-US" sz="4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cs typeface="Times New Roman" panose="02020603050405020304" pitchFamily="18" charset="0"/>
                </a:rPr>
                <a:t>Proposed Solution</a:t>
              </a:r>
              <a:endParaRPr lang="en-US" sz="4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grpSp>
    </p:spTree>
    <p:extLst>
      <p:ext uri="{BB962C8B-B14F-4D97-AF65-F5344CB8AC3E}">
        <p14:creationId xmlns:p14="http://schemas.microsoft.com/office/powerpoint/2010/main" val="2695897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7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ircle(in)">
                                      <p:cBhvr>
                                        <p:cTn id="12" dur="75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circle(in)">
                                      <p:cBhvr>
                                        <p:cTn id="17" dur="75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circle(in)">
                                      <p:cBhvr>
                                        <p:cTn id="22"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3"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Business Benefits Vector Art, Icons, and Graphics for Free Download">
            <a:extLst>
              <a:ext uri="{FF2B5EF4-FFF2-40B4-BE49-F238E27FC236}">
                <a16:creationId xmlns:a16="http://schemas.microsoft.com/office/drawing/2014/main" id="{9C70AA2C-73F5-AEBB-F6C5-66001B87022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imes New Roman" panose="02020603050405020304" pitchFamily="18" charset="0"/>
              <a:cs typeface="Times New Roman" panose="02020603050405020304" pitchFamily="18" charset="0"/>
            </a:endParaRPr>
          </a:p>
        </p:txBody>
      </p:sp>
      <p:sp>
        <p:nvSpPr>
          <p:cNvPr id="3" name="AutoShape 4" descr="Business Benefits Vector Art, Icons, and Graphics for Free Download">
            <a:extLst>
              <a:ext uri="{FF2B5EF4-FFF2-40B4-BE49-F238E27FC236}">
                <a16:creationId xmlns:a16="http://schemas.microsoft.com/office/drawing/2014/main" id="{12A027B5-BC60-B2ED-4523-D033531E6920}"/>
              </a:ext>
            </a:extLst>
          </p:cNvPr>
          <p:cNvSpPr>
            <a:spLocks noChangeAspect="1" noChangeArrowheads="1"/>
          </p:cNvSpPr>
          <p:nvPr/>
        </p:nvSpPr>
        <p:spPr bwMode="auto">
          <a:xfrm>
            <a:off x="7916968" y="2406385"/>
            <a:ext cx="180137" cy="18013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imes New Roman" panose="02020603050405020304" pitchFamily="18" charset="0"/>
              <a:cs typeface="Times New Roman" panose="02020603050405020304" pitchFamily="18" charset="0"/>
            </a:endParaRPr>
          </a:p>
        </p:txBody>
      </p:sp>
      <p:grpSp>
        <p:nvGrpSpPr>
          <p:cNvPr id="9" name="Group 8">
            <a:extLst>
              <a:ext uri="{FF2B5EF4-FFF2-40B4-BE49-F238E27FC236}">
                <a16:creationId xmlns:a16="http://schemas.microsoft.com/office/drawing/2014/main" id="{19307927-B165-E733-E2BE-CED5500D82B3}"/>
              </a:ext>
            </a:extLst>
          </p:cNvPr>
          <p:cNvGrpSpPr/>
          <p:nvPr/>
        </p:nvGrpSpPr>
        <p:grpSpPr>
          <a:xfrm>
            <a:off x="972735" y="1201058"/>
            <a:ext cx="2256830" cy="2222001"/>
            <a:chOff x="987113" y="1491343"/>
            <a:chExt cx="2394857" cy="2113144"/>
          </a:xfrm>
        </p:grpSpPr>
        <p:pic>
          <p:nvPicPr>
            <p:cNvPr id="6" name="Picture 5">
              <a:extLst>
                <a:ext uri="{FF2B5EF4-FFF2-40B4-BE49-F238E27FC236}">
                  <a16:creationId xmlns:a16="http://schemas.microsoft.com/office/drawing/2014/main" id="{1D2B9E51-D1E6-DC6F-426E-2DF9DFAB8B44}"/>
                </a:ext>
              </a:extLst>
            </p:cNvPr>
            <p:cNvPicPr>
              <a:picLocks noChangeAspect="1"/>
            </p:cNvPicPr>
            <p:nvPr/>
          </p:nvPicPr>
          <p:blipFill>
            <a:blip r:embed="rId2"/>
            <a:stretch>
              <a:fillRect/>
            </a:stretch>
          </p:blipFill>
          <p:spPr>
            <a:xfrm>
              <a:off x="1008342" y="1491343"/>
              <a:ext cx="1982851" cy="1785257"/>
            </a:xfrm>
            <a:prstGeom prst="ellipse">
              <a:avLst/>
            </a:prstGeom>
          </p:spPr>
        </p:pic>
        <p:sp>
          <p:nvSpPr>
            <p:cNvPr id="8" name="TextBox 7">
              <a:extLst>
                <a:ext uri="{FF2B5EF4-FFF2-40B4-BE49-F238E27FC236}">
                  <a16:creationId xmlns:a16="http://schemas.microsoft.com/office/drawing/2014/main" id="{32986431-9FFD-C0C6-5B64-EB5625E50B7C}"/>
                </a:ext>
              </a:extLst>
            </p:cNvPr>
            <p:cNvSpPr txBox="1"/>
            <p:nvPr/>
          </p:nvSpPr>
          <p:spPr>
            <a:xfrm>
              <a:off x="987113" y="3235155"/>
              <a:ext cx="2394857"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Early Risk Detection </a:t>
              </a:r>
              <a:endParaRPr lang="en-US" dirty="0"/>
            </a:p>
          </p:txBody>
        </p:sp>
      </p:grpSp>
      <p:grpSp>
        <p:nvGrpSpPr>
          <p:cNvPr id="13" name="Group 12">
            <a:extLst>
              <a:ext uri="{FF2B5EF4-FFF2-40B4-BE49-F238E27FC236}">
                <a16:creationId xmlns:a16="http://schemas.microsoft.com/office/drawing/2014/main" id="{D9CA8067-C89C-C195-2406-41D2033B7E32}"/>
              </a:ext>
            </a:extLst>
          </p:cNvPr>
          <p:cNvGrpSpPr/>
          <p:nvPr/>
        </p:nvGrpSpPr>
        <p:grpSpPr>
          <a:xfrm>
            <a:off x="4852124" y="1398840"/>
            <a:ext cx="1987873" cy="1920815"/>
            <a:chOff x="4344476" y="1660585"/>
            <a:chExt cx="1987873" cy="1920815"/>
          </a:xfrm>
        </p:grpSpPr>
        <p:pic>
          <p:nvPicPr>
            <p:cNvPr id="10" name="Picture 2" descr="Free Cost Reduction Icon - Free Download Business Icons | IconScout">
              <a:extLst>
                <a:ext uri="{FF2B5EF4-FFF2-40B4-BE49-F238E27FC236}">
                  <a16:creationId xmlns:a16="http://schemas.microsoft.com/office/drawing/2014/main" id="{665C4E99-AF78-393E-2886-4228A0E5D4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4476" y="1660585"/>
              <a:ext cx="1599124" cy="159912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BD221AF-B7E8-B1AA-4AB7-D37F874C07D4}"/>
                </a:ext>
              </a:extLst>
            </p:cNvPr>
            <p:cNvSpPr txBox="1"/>
            <p:nvPr/>
          </p:nvSpPr>
          <p:spPr>
            <a:xfrm>
              <a:off x="4344476" y="3212068"/>
              <a:ext cx="1987873"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Cost Reduction</a:t>
              </a:r>
              <a:endParaRPr lang="en-US" dirty="0"/>
            </a:p>
          </p:txBody>
        </p:sp>
      </p:grpSp>
      <p:grpSp>
        <p:nvGrpSpPr>
          <p:cNvPr id="17" name="Group 16">
            <a:extLst>
              <a:ext uri="{FF2B5EF4-FFF2-40B4-BE49-F238E27FC236}">
                <a16:creationId xmlns:a16="http://schemas.microsoft.com/office/drawing/2014/main" id="{18843BC6-8E76-2589-F54B-03F02E6FB7E7}"/>
              </a:ext>
            </a:extLst>
          </p:cNvPr>
          <p:cNvGrpSpPr/>
          <p:nvPr/>
        </p:nvGrpSpPr>
        <p:grpSpPr>
          <a:xfrm>
            <a:off x="8462557" y="1542990"/>
            <a:ext cx="2463656" cy="1861210"/>
            <a:chOff x="987115" y="4405753"/>
            <a:chExt cx="2463656" cy="1861210"/>
          </a:xfrm>
        </p:grpSpPr>
        <p:pic>
          <p:nvPicPr>
            <p:cNvPr id="1028" name="Picture 4" descr="Download Data Driven Decision Making Concepts | Wallpapers.com">
              <a:extLst>
                <a:ext uri="{FF2B5EF4-FFF2-40B4-BE49-F238E27FC236}">
                  <a16:creationId xmlns:a16="http://schemas.microsoft.com/office/drawing/2014/main" id="{84F26AF7-056E-D326-B29A-01BB157F05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4870" y="4405753"/>
              <a:ext cx="1539473" cy="143032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BCFA951-B4EF-9F22-FC2D-42B4954B7AC4}"/>
                </a:ext>
              </a:extLst>
            </p:cNvPr>
            <p:cNvSpPr txBox="1"/>
            <p:nvPr/>
          </p:nvSpPr>
          <p:spPr>
            <a:xfrm>
              <a:off x="987115" y="5897631"/>
              <a:ext cx="2463656"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Data-Driven Decisions </a:t>
              </a:r>
              <a:endParaRPr lang="en-US" dirty="0"/>
            </a:p>
          </p:txBody>
        </p:sp>
      </p:grpSp>
      <p:grpSp>
        <p:nvGrpSpPr>
          <p:cNvPr id="20" name="Group 19">
            <a:extLst>
              <a:ext uri="{FF2B5EF4-FFF2-40B4-BE49-F238E27FC236}">
                <a16:creationId xmlns:a16="http://schemas.microsoft.com/office/drawing/2014/main" id="{F9FEA432-4D18-3535-00AC-5505251C3703}"/>
              </a:ext>
            </a:extLst>
          </p:cNvPr>
          <p:cNvGrpSpPr/>
          <p:nvPr/>
        </p:nvGrpSpPr>
        <p:grpSpPr>
          <a:xfrm>
            <a:off x="972735" y="4170432"/>
            <a:ext cx="2274234" cy="2172539"/>
            <a:chOff x="4380363" y="4115459"/>
            <a:chExt cx="2274234" cy="2172539"/>
          </a:xfrm>
        </p:grpSpPr>
        <p:pic>
          <p:nvPicPr>
            <p:cNvPr id="1030" name="Picture 6" descr="Public Engagement and Research Impacts - U-M Research">
              <a:extLst>
                <a:ext uri="{FF2B5EF4-FFF2-40B4-BE49-F238E27FC236}">
                  <a16:creationId xmlns:a16="http://schemas.microsoft.com/office/drawing/2014/main" id="{E582C95E-53D0-BAE8-08B5-E8EC107D6D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0363" y="4115459"/>
              <a:ext cx="1987873" cy="1987873"/>
            </a:xfrm>
            <a:prstGeom prst="ellipse">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5963397-E462-826C-1FEF-5899F096E836}"/>
                </a:ext>
              </a:extLst>
            </p:cNvPr>
            <p:cNvSpPr txBox="1"/>
            <p:nvPr/>
          </p:nvSpPr>
          <p:spPr>
            <a:xfrm>
              <a:off x="4380363" y="5918666"/>
              <a:ext cx="2274234"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Public Engagement </a:t>
              </a:r>
              <a:endParaRPr lang="en-US" dirty="0"/>
            </a:p>
          </p:txBody>
        </p:sp>
      </p:grpSp>
      <p:grpSp>
        <p:nvGrpSpPr>
          <p:cNvPr id="23" name="Group 22">
            <a:extLst>
              <a:ext uri="{FF2B5EF4-FFF2-40B4-BE49-F238E27FC236}">
                <a16:creationId xmlns:a16="http://schemas.microsoft.com/office/drawing/2014/main" id="{008C1095-809C-D5B8-AE84-E849AAE55D51}"/>
              </a:ext>
            </a:extLst>
          </p:cNvPr>
          <p:cNvGrpSpPr/>
          <p:nvPr/>
        </p:nvGrpSpPr>
        <p:grpSpPr>
          <a:xfrm>
            <a:off x="4852124" y="4243916"/>
            <a:ext cx="1929883" cy="1914389"/>
            <a:chOff x="7381812" y="4343021"/>
            <a:chExt cx="1929883" cy="1914389"/>
          </a:xfrm>
        </p:grpSpPr>
        <p:pic>
          <p:nvPicPr>
            <p:cNvPr id="1032" name="Picture 8" descr="Scalable Generic Outline Color icon | Freepik">
              <a:extLst>
                <a:ext uri="{FF2B5EF4-FFF2-40B4-BE49-F238E27FC236}">
                  <a16:creationId xmlns:a16="http://schemas.microsoft.com/office/drawing/2014/main" id="{433D6E2D-5C8F-C71F-B271-252B43848D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77965" y="4343021"/>
              <a:ext cx="1513635" cy="1513635"/>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A73A1275-4B52-1B9F-5642-9E7E5F0E4E4F}"/>
                </a:ext>
              </a:extLst>
            </p:cNvPr>
            <p:cNvSpPr txBox="1"/>
            <p:nvPr/>
          </p:nvSpPr>
          <p:spPr>
            <a:xfrm>
              <a:off x="7381812" y="5888078"/>
              <a:ext cx="1929883"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Scalable Solution </a:t>
              </a:r>
              <a:endParaRPr lang="en-US" dirty="0"/>
            </a:p>
          </p:txBody>
        </p:sp>
      </p:grpSp>
      <p:grpSp>
        <p:nvGrpSpPr>
          <p:cNvPr id="26" name="Group 25">
            <a:extLst>
              <a:ext uri="{FF2B5EF4-FFF2-40B4-BE49-F238E27FC236}">
                <a16:creationId xmlns:a16="http://schemas.microsoft.com/office/drawing/2014/main" id="{ECED0A0C-D16B-F3AC-F03F-CBB9B27ABDAB}"/>
              </a:ext>
            </a:extLst>
          </p:cNvPr>
          <p:cNvGrpSpPr/>
          <p:nvPr/>
        </p:nvGrpSpPr>
        <p:grpSpPr>
          <a:xfrm>
            <a:off x="8570312" y="4337730"/>
            <a:ext cx="1682717" cy="1820575"/>
            <a:chOff x="7428626" y="4566811"/>
            <a:chExt cx="1682717" cy="1820575"/>
          </a:xfrm>
        </p:grpSpPr>
        <p:pic>
          <p:nvPicPr>
            <p:cNvPr id="1034" name="Picture 10" descr="Transparency - Free files and folders icons">
              <a:extLst>
                <a:ext uri="{FF2B5EF4-FFF2-40B4-BE49-F238E27FC236}">
                  <a16:creationId xmlns:a16="http://schemas.microsoft.com/office/drawing/2014/main" id="{DFF8A6C2-F51F-104C-AE23-F1E00B7BC5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84189" y="4566811"/>
              <a:ext cx="1429182" cy="1429182"/>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682D23A1-3491-A29E-A434-79599FEDC052}"/>
                </a:ext>
              </a:extLst>
            </p:cNvPr>
            <p:cNvSpPr txBox="1"/>
            <p:nvPr/>
          </p:nvSpPr>
          <p:spPr>
            <a:xfrm>
              <a:off x="7428626" y="6018054"/>
              <a:ext cx="1682717"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Transparency</a:t>
              </a:r>
              <a:endParaRPr lang="en-US" dirty="0"/>
            </a:p>
          </p:txBody>
        </p:sp>
      </p:grpSp>
      <p:sp>
        <p:nvSpPr>
          <p:cNvPr id="28" name="Rectangle 27">
            <a:extLst>
              <a:ext uri="{FF2B5EF4-FFF2-40B4-BE49-F238E27FC236}">
                <a16:creationId xmlns:a16="http://schemas.microsoft.com/office/drawing/2014/main" id="{B43D4926-9544-05A0-A6F7-83339F11ED26}"/>
              </a:ext>
            </a:extLst>
          </p:cNvPr>
          <p:cNvSpPr/>
          <p:nvPr/>
        </p:nvSpPr>
        <p:spPr>
          <a:xfrm>
            <a:off x="3367437" y="298141"/>
            <a:ext cx="5457125" cy="769441"/>
          </a:xfrm>
          <a:prstGeom prst="rect">
            <a:avLst/>
          </a:prstGeom>
          <a:noFill/>
        </p:spPr>
        <p:txBody>
          <a:bodyPr wrap="square" lIns="91440" tIns="45720" rIns="91440" bIns="45720">
            <a:spAutoFit/>
          </a:bodyPr>
          <a:lstStyle/>
          <a:p>
            <a:pPr algn="ctr"/>
            <a:r>
              <a:rPr lang="en-US" sz="4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ea typeface="Cambria" panose="02040503050406030204" pitchFamily="18" charset="0"/>
                <a:cs typeface="Times New Roman" panose="02020603050405020304" pitchFamily="18" charset="0"/>
              </a:rPr>
              <a:t>Business Benefits</a:t>
            </a:r>
            <a:endParaRPr lang="en-US" sz="4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2748126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arn(inVertical)">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barn(inVertical)">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barn(inVertical)">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barn(inVertical)">
                                      <p:cBhvr>
                                        <p:cTn id="3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Isosceles Triangle 2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data processing&#10;&#10;AI-generated content may be incorrect.">
            <a:extLst>
              <a:ext uri="{FF2B5EF4-FFF2-40B4-BE49-F238E27FC236}">
                <a16:creationId xmlns:a16="http://schemas.microsoft.com/office/drawing/2014/main" id="{A0EAB09C-BB22-0F2F-45CC-336C5EC4B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0671" y="744288"/>
            <a:ext cx="9058276" cy="5939542"/>
          </a:xfrm>
          <a:prstGeom prst="rect">
            <a:avLst/>
          </a:prstGeom>
        </p:spPr>
      </p:pic>
      <p:sp>
        <p:nvSpPr>
          <p:cNvPr id="6" name="Rectangle 5">
            <a:extLst>
              <a:ext uri="{FF2B5EF4-FFF2-40B4-BE49-F238E27FC236}">
                <a16:creationId xmlns:a16="http://schemas.microsoft.com/office/drawing/2014/main" id="{C886E31D-17DD-31F6-E1EC-AB8EAD0A33CE}"/>
              </a:ext>
            </a:extLst>
          </p:cNvPr>
          <p:cNvSpPr/>
          <p:nvPr/>
        </p:nvSpPr>
        <p:spPr>
          <a:xfrm>
            <a:off x="3930597" y="50103"/>
            <a:ext cx="4931157" cy="769441"/>
          </a:xfrm>
          <a:prstGeom prst="rect">
            <a:avLst/>
          </a:prstGeom>
          <a:noFill/>
        </p:spPr>
        <p:txBody>
          <a:bodyPr wrap="none" lIns="91440" tIns="45720" rIns="91440" bIns="45720">
            <a:spAutoFit/>
          </a:bodyPr>
          <a:lstStyle/>
          <a:p>
            <a:pPr algn="ctr"/>
            <a:r>
              <a:rPr lang="en-US" sz="4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cs typeface="Times New Roman" panose="02020603050405020304" pitchFamily="18" charset="0"/>
              </a:rPr>
              <a:t>Schematic Diagram</a:t>
            </a:r>
            <a:endParaRPr lang="en-US" sz="4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2" name="Graphic 1" descr="Badge Tick with solid fill">
            <a:extLst>
              <a:ext uri="{FF2B5EF4-FFF2-40B4-BE49-F238E27FC236}">
                <a16:creationId xmlns:a16="http://schemas.microsoft.com/office/drawing/2014/main" id="{E7C44198-D0E6-CC32-04CB-135D86183B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45945" y="932352"/>
            <a:ext cx="369303" cy="369303"/>
          </a:xfrm>
          <a:prstGeom prst="rect">
            <a:avLst/>
          </a:prstGeom>
        </p:spPr>
      </p:pic>
      <p:pic>
        <p:nvPicPr>
          <p:cNvPr id="3" name="Graphic 2" descr="Badge Tick with solid fill">
            <a:extLst>
              <a:ext uri="{FF2B5EF4-FFF2-40B4-BE49-F238E27FC236}">
                <a16:creationId xmlns:a16="http://schemas.microsoft.com/office/drawing/2014/main" id="{910050BF-52E4-CCF4-FEFE-CEB496882E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37737" y="788709"/>
            <a:ext cx="369303" cy="369303"/>
          </a:xfrm>
          <a:prstGeom prst="rect">
            <a:avLst/>
          </a:prstGeom>
        </p:spPr>
      </p:pic>
      <p:pic>
        <p:nvPicPr>
          <p:cNvPr id="4" name="Graphic 3" descr="Badge Tick with solid fill">
            <a:extLst>
              <a:ext uri="{FF2B5EF4-FFF2-40B4-BE49-F238E27FC236}">
                <a16:creationId xmlns:a16="http://schemas.microsoft.com/office/drawing/2014/main" id="{04312FFD-5347-56A0-12B6-4F9FBBBB08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30596" y="2819057"/>
            <a:ext cx="369303" cy="369303"/>
          </a:xfrm>
          <a:prstGeom prst="rect">
            <a:avLst/>
          </a:prstGeom>
        </p:spPr>
      </p:pic>
      <p:pic>
        <p:nvPicPr>
          <p:cNvPr id="7" name="Graphic 6" descr="Badge Tick with solid fill">
            <a:extLst>
              <a:ext uri="{FF2B5EF4-FFF2-40B4-BE49-F238E27FC236}">
                <a16:creationId xmlns:a16="http://schemas.microsoft.com/office/drawing/2014/main" id="{E697EEE6-E45F-425F-9D27-F00C93D271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37737" y="2543351"/>
            <a:ext cx="369303" cy="369303"/>
          </a:xfrm>
          <a:prstGeom prst="rect">
            <a:avLst/>
          </a:prstGeom>
        </p:spPr>
      </p:pic>
      <p:pic>
        <p:nvPicPr>
          <p:cNvPr id="8" name="Graphic 7" descr="Badge Tick with solid fill">
            <a:extLst>
              <a:ext uri="{FF2B5EF4-FFF2-40B4-BE49-F238E27FC236}">
                <a16:creationId xmlns:a16="http://schemas.microsoft.com/office/drawing/2014/main" id="{62D9ACB1-2163-33B8-830E-E6182D00A9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61265" y="2040473"/>
            <a:ext cx="369303" cy="369303"/>
          </a:xfrm>
          <a:prstGeom prst="rect">
            <a:avLst/>
          </a:prstGeom>
        </p:spPr>
      </p:pic>
      <p:pic>
        <p:nvPicPr>
          <p:cNvPr id="9" name="Graphic 8" descr="Badge Tick with solid fill">
            <a:extLst>
              <a:ext uri="{FF2B5EF4-FFF2-40B4-BE49-F238E27FC236}">
                <a16:creationId xmlns:a16="http://schemas.microsoft.com/office/drawing/2014/main" id="{E652DDF5-308D-CBF5-2108-A4AFC16914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1943" y="740418"/>
            <a:ext cx="369303" cy="369303"/>
          </a:xfrm>
          <a:prstGeom prst="rect">
            <a:avLst/>
          </a:prstGeom>
        </p:spPr>
      </p:pic>
      <p:pic>
        <p:nvPicPr>
          <p:cNvPr id="10" name="Graphic 9" descr="Badge Tick with solid fill">
            <a:extLst>
              <a:ext uri="{FF2B5EF4-FFF2-40B4-BE49-F238E27FC236}">
                <a16:creationId xmlns:a16="http://schemas.microsoft.com/office/drawing/2014/main" id="{993619A2-D7C3-9934-091E-83CDE420C6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54297" y="5135126"/>
            <a:ext cx="369303" cy="369303"/>
          </a:xfrm>
          <a:prstGeom prst="rect">
            <a:avLst/>
          </a:prstGeom>
        </p:spPr>
      </p:pic>
      <p:pic>
        <p:nvPicPr>
          <p:cNvPr id="11" name="Graphic 10" descr="Badge Tick with solid fill">
            <a:extLst>
              <a:ext uri="{FF2B5EF4-FFF2-40B4-BE49-F238E27FC236}">
                <a16:creationId xmlns:a16="http://schemas.microsoft.com/office/drawing/2014/main" id="{890A462E-2DA1-15C7-9945-2E39A0A06D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5247" y="4788222"/>
            <a:ext cx="369303" cy="369303"/>
          </a:xfrm>
          <a:prstGeom prst="rect">
            <a:avLst/>
          </a:prstGeom>
        </p:spPr>
      </p:pic>
      <p:pic>
        <p:nvPicPr>
          <p:cNvPr id="12" name="Graphic 11" descr="Badge Tick with solid fill">
            <a:extLst>
              <a:ext uri="{FF2B5EF4-FFF2-40B4-BE49-F238E27FC236}">
                <a16:creationId xmlns:a16="http://schemas.microsoft.com/office/drawing/2014/main" id="{DB802A26-881F-8409-8A1C-52F1F4AF54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05018" y="4603570"/>
            <a:ext cx="369303" cy="369303"/>
          </a:xfrm>
          <a:prstGeom prst="rect">
            <a:avLst/>
          </a:prstGeom>
        </p:spPr>
      </p:pic>
      <p:pic>
        <p:nvPicPr>
          <p:cNvPr id="13" name="Graphic 12" descr="Badge Tick with solid fill">
            <a:extLst>
              <a:ext uri="{FF2B5EF4-FFF2-40B4-BE49-F238E27FC236}">
                <a16:creationId xmlns:a16="http://schemas.microsoft.com/office/drawing/2014/main" id="{A0ABA311-04E6-F06B-53A4-5AB87C0E5A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17291" y="3613386"/>
            <a:ext cx="369303" cy="369303"/>
          </a:xfrm>
          <a:prstGeom prst="rect">
            <a:avLst/>
          </a:prstGeom>
        </p:spPr>
      </p:pic>
    </p:spTree>
    <p:extLst>
      <p:ext uri="{BB962C8B-B14F-4D97-AF65-F5344CB8AC3E}">
        <p14:creationId xmlns:p14="http://schemas.microsoft.com/office/powerpoint/2010/main" val="3744670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ircle(in)">
                                      <p:cBhvr>
                                        <p:cTn id="17"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circle(in)">
                                      <p:cBhvr>
                                        <p:cTn id="22"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circle(in)">
                                      <p:cBhvr>
                                        <p:cTn id="2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circle(in)">
                                      <p:cBhvr>
                                        <p:cTn id="32"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circle(in)">
                                      <p:cBhvr>
                                        <p:cTn id="3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6" presetClass="entr" presetSubtype="16"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circle(in)">
                                      <p:cBhvr>
                                        <p:cTn id="42"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6" presetClass="entr" presetSubtype="16"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circle(in)">
                                      <p:cBhvr>
                                        <p:cTn id="47"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48" fill="hold">
                      <p:stCondLst>
                        <p:cond delay="indefinite"/>
                      </p:stCondLst>
                      <p:childTnLst>
                        <p:par>
                          <p:cTn id="49" fill="hold">
                            <p:stCondLst>
                              <p:cond delay="0"/>
                            </p:stCondLst>
                            <p:childTnLst>
                              <p:par>
                                <p:cTn id="50" presetID="6" presetClass="entr" presetSubtype="16"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circle(in)">
                                      <p:cBhvr>
                                        <p:cTn id="52"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2DAA2FD-AB56-4096-3572-3B7AE5AC8C26}"/>
              </a:ext>
            </a:extLst>
          </p:cNvPr>
          <p:cNvGrpSpPr/>
          <p:nvPr/>
        </p:nvGrpSpPr>
        <p:grpSpPr>
          <a:xfrm>
            <a:off x="5322989" y="2343588"/>
            <a:ext cx="2048437" cy="2530368"/>
            <a:chOff x="4832180" y="2093841"/>
            <a:chExt cx="2735314" cy="3014427"/>
          </a:xfrm>
        </p:grpSpPr>
        <p:pic>
          <p:nvPicPr>
            <p:cNvPr id="5" name="Picture 4">
              <a:extLst>
                <a:ext uri="{FF2B5EF4-FFF2-40B4-BE49-F238E27FC236}">
                  <a16:creationId xmlns:a16="http://schemas.microsoft.com/office/drawing/2014/main" id="{0833E370-7033-4169-B8C4-EBA7EEBD139F}"/>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flipH="1">
              <a:off x="4832180" y="2093841"/>
              <a:ext cx="2735314" cy="3014427"/>
            </a:xfrm>
            <a:prstGeom prst="rect">
              <a:avLst/>
            </a:prstGeom>
          </p:spPr>
        </p:pic>
        <p:grpSp>
          <p:nvGrpSpPr>
            <p:cNvPr id="2" name="Group 1">
              <a:extLst>
                <a:ext uri="{FF2B5EF4-FFF2-40B4-BE49-F238E27FC236}">
                  <a16:creationId xmlns:a16="http://schemas.microsoft.com/office/drawing/2014/main" id="{F1A3DABA-9CF7-EEBC-2E4F-B77F7A9F0EEB}"/>
                </a:ext>
              </a:extLst>
            </p:cNvPr>
            <p:cNvGrpSpPr/>
            <p:nvPr/>
          </p:nvGrpSpPr>
          <p:grpSpPr>
            <a:xfrm>
              <a:off x="4964759" y="2326186"/>
              <a:ext cx="2186722" cy="1410638"/>
              <a:chOff x="885192" y="2273300"/>
              <a:chExt cx="3701544" cy="2530827"/>
            </a:xfrm>
          </p:grpSpPr>
          <p:sp>
            <p:nvSpPr>
              <p:cNvPr id="23" name="Freeform: Shape 22">
                <a:extLst>
                  <a:ext uri="{FF2B5EF4-FFF2-40B4-BE49-F238E27FC236}">
                    <a16:creationId xmlns:a16="http://schemas.microsoft.com/office/drawing/2014/main" id="{D63FBDEC-22F6-4D67-AC2D-223756C44973}"/>
                  </a:ext>
                </a:extLst>
              </p:cNvPr>
              <p:cNvSpPr/>
              <p:nvPr/>
            </p:nvSpPr>
            <p:spPr>
              <a:xfrm>
                <a:off x="885192" y="2273300"/>
                <a:ext cx="3701544" cy="2530827"/>
              </a:xfrm>
              <a:custGeom>
                <a:avLst/>
                <a:gdLst>
                  <a:gd name="connsiteX0" fmla="*/ 1437376 w 2893767"/>
                  <a:gd name="connsiteY0" fmla="*/ 0 h 2298846"/>
                  <a:gd name="connsiteX1" fmla="*/ 2111007 w 2893767"/>
                  <a:gd name="connsiteY1" fmla="*/ 601898 h 2298846"/>
                  <a:gd name="connsiteX2" fmla="*/ 2109245 w 2893767"/>
                  <a:gd name="connsiteY2" fmla="*/ 619738 h 2298846"/>
                  <a:gd name="connsiteX3" fmla="*/ 2126232 w 2893767"/>
                  <a:gd name="connsiteY3" fmla="*/ 621268 h 2298846"/>
                  <a:gd name="connsiteX4" fmla="*/ 2664103 w 2893767"/>
                  <a:gd name="connsiteY4" fmla="*/ 1210937 h 2298846"/>
                  <a:gd name="connsiteX5" fmla="*/ 2650417 w 2893767"/>
                  <a:gd name="connsiteY5" fmla="*/ 1332240 h 2298846"/>
                  <a:gd name="connsiteX6" fmla="*/ 2631486 w 2893767"/>
                  <a:gd name="connsiteY6" fmla="*/ 1386732 h 2298846"/>
                  <a:gd name="connsiteX7" fmla="*/ 2660746 w 2893767"/>
                  <a:gd name="connsiteY7" fmla="*/ 1391353 h 2298846"/>
                  <a:gd name="connsiteX8" fmla="*/ 2893767 w 2893767"/>
                  <a:gd name="connsiteY8" fmla="*/ 1839264 h 2298846"/>
                  <a:gd name="connsiteX9" fmla="*/ 2601931 w 2893767"/>
                  <a:gd name="connsiteY9" fmla="*/ 2296464 h 2298846"/>
                  <a:gd name="connsiteX10" fmla="*/ 2601930 w 2893767"/>
                  <a:gd name="connsiteY10" fmla="*/ 2296464 h 2298846"/>
                  <a:gd name="connsiteX11" fmla="*/ 2601930 w 2893767"/>
                  <a:gd name="connsiteY11" fmla="*/ 2298846 h 2298846"/>
                  <a:gd name="connsiteX12" fmla="*/ 245628 w 2893767"/>
                  <a:gd name="connsiteY12" fmla="*/ 2298846 h 2298846"/>
                  <a:gd name="connsiteX13" fmla="*/ 245628 w 2893767"/>
                  <a:gd name="connsiteY13" fmla="*/ 2289167 h 2298846"/>
                  <a:gd name="connsiteX14" fmla="*/ 233021 w 2893767"/>
                  <a:gd name="connsiteY14" fmla="*/ 2287175 h 2298846"/>
                  <a:gd name="connsiteX15" fmla="*/ 0 w 2893767"/>
                  <a:gd name="connsiteY15" fmla="*/ 1839264 h 2298846"/>
                  <a:gd name="connsiteX16" fmla="*/ 178240 w 2893767"/>
                  <a:gd name="connsiteY16" fmla="*/ 1417993 h 2298846"/>
                  <a:gd name="connsiteX17" fmla="*/ 211342 w 2893767"/>
                  <a:gd name="connsiteY17" fmla="*/ 1401895 h 2298846"/>
                  <a:gd name="connsiteX18" fmla="*/ 187144 w 2893767"/>
                  <a:gd name="connsiteY18" fmla="*/ 1332240 h 2298846"/>
                  <a:gd name="connsiteX19" fmla="*/ 173458 w 2893767"/>
                  <a:gd name="connsiteY19" fmla="*/ 1210937 h 2298846"/>
                  <a:gd name="connsiteX20" fmla="*/ 711329 w 2893767"/>
                  <a:gd name="connsiteY20" fmla="*/ 621269 h 2298846"/>
                  <a:gd name="connsiteX21" fmla="*/ 765381 w 2893767"/>
                  <a:gd name="connsiteY21" fmla="*/ 616400 h 2298846"/>
                  <a:gd name="connsiteX22" fmla="*/ 763745 w 2893767"/>
                  <a:gd name="connsiteY22" fmla="*/ 601898 h 2298846"/>
                  <a:gd name="connsiteX23" fmla="*/ 1437376 w 2893767"/>
                  <a:gd name="connsiteY23" fmla="*/ 0 h 229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93767" h="2298846">
                    <a:moveTo>
                      <a:pt x="1437376" y="0"/>
                    </a:moveTo>
                    <a:cubicBezTo>
                      <a:pt x="1809412" y="0"/>
                      <a:pt x="2111007" y="269479"/>
                      <a:pt x="2111007" y="601898"/>
                    </a:cubicBezTo>
                    <a:lnTo>
                      <a:pt x="2109245" y="619738"/>
                    </a:lnTo>
                    <a:lnTo>
                      <a:pt x="2126232" y="621268"/>
                    </a:lnTo>
                    <a:cubicBezTo>
                      <a:pt x="2433194" y="677393"/>
                      <a:pt x="2664103" y="920070"/>
                      <a:pt x="2664103" y="1210937"/>
                    </a:cubicBezTo>
                    <a:cubicBezTo>
                      <a:pt x="2664103" y="1252489"/>
                      <a:pt x="2659391" y="1293058"/>
                      <a:pt x="2650417" y="1332240"/>
                    </a:cubicBezTo>
                    <a:lnTo>
                      <a:pt x="2631486" y="1386732"/>
                    </a:lnTo>
                    <a:lnTo>
                      <a:pt x="2660746" y="1391353"/>
                    </a:lnTo>
                    <a:cubicBezTo>
                      <a:pt x="2793731" y="1433985"/>
                      <a:pt x="2893767" y="1618322"/>
                      <a:pt x="2893767" y="1839264"/>
                    </a:cubicBezTo>
                    <a:cubicBezTo>
                      <a:pt x="2893767" y="2091769"/>
                      <a:pt x="2763108" y="2296464"/>
                      <a:pt x="2601931" y="2296464"/>
                    </a:cubicBezTo>
                    <a:lnTo>
                      <a:pt x="2601930" y="2296464"/>
                    </a:lnTo>
                    <a:lnTo>
                      <a:pt x="2601930" y="2298846"/>
                    </a:lnTo>
                    <a:lnTo>
                      <a:pt x="245628" y="2298846"/>
                    </a:lnTo>
                    <a:lnTo>
                      <a:pt x="245628" y="2289167"/>
                    </a:lnTo>
                    <a:lnTo>
                      <a:pt x="233021" y="2287175"/>
                    </a:lnTo>
                    <a:cubicBezTo>
                      <a:pt x="100036" y="2244543"/>
                      <a:pt x="0" y="2060206"/>
                      <a:pt x="0" y="1839264"/>
                    </a:cubicBezTo>
                    <a:cubicBezTo>
                      <a:pt x="0" y="1649885"/>
                      <a:pt x="73495" y="1487400"/>
                      <a:pt x="178240" y="1417993"/>
                    </a:cubicBezTo>
                    <a:lnTo>
                      <a:pt x="211342" y="1401895"/>
                    </a:lnTo>
                    <a:lnTo>
                      <a:pt x="187144" y="1332240"/>
                    </a:lnTo>
                    <a:cubicBezTo>
                      <a:pt x="178170" y="1293058"/>
                      <a:pt x="173458" y="1252489"/>
                      <a:pt x="173458" y="1210937"/>
                    </a:cubicBezTo>
                    <a:cubicBezTo>
                      <a:pt x="173458" y="920070"/>
                      <a:pt x="404366" y="677393"/>
                      <a:pt x="711329" y="621269"/>
                    </a:cubicBezTo>
                    <a:lnTo>
                      <a:pt x="765381" y="616400"/>
                    </a:lnTo>
                    <a:lnTo>
                      <a:pt x="763745" y="601898"/>
                    </a:lnTo>
                    <a:cubicBezTo>
                      <a:pt x="763745" y="269479"/>
                      <a:pt x="1065340" y="0"/>
                      <a:pt x="1437376" y="0"/>
                    </a:cubicBezTo>
                    <a:close/>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grpSp>
            <p:nvGrpSpPr>
              <p:cNvPr id="28" name="Group 27">
                <a:extLst>
                  <a:ext uri="{FF2B5EF4-FFF2-40B4-BE49-F238E27FC236}">
                    <a16:creationId xmlns:a16="http://schemas.microsoft.com/office/drawing/2014/main" id="{0DCAC26F-514D-4A72-AEED-145B856E9402}"/>
                  </a:ext>
                </a:extLst>
              </p:cNvPr>
              <p:cNvGrpSpPr/>
              <p:nvPr/>
            </p:nvGrpSpPr>
            <p:grpSpPr>
              <a:xfrm>
                <a:off x="1230555" y="3464912"/>
                <a:ext cx="1209495" cy="1209495"/>
                <a:chOff x="6810930" y="755781"/>
                <a:chExt cx="1664629" cy="1664629"/>
              </a:xfrm>
              <a:solidFill>
                <a:schemeClr val="accent1">
                  <a:lumMod val="75000"/>
                </a:schemeClr>
              </a:solidFill>
              <a:effectLst>
                <a:outerShdw blurRad="63500" sx="102000" sy="102000" algn="ctr" rotWithShape="0">
                  <a:prstClr val="black">
                    <a:alpha val="40000"/>
                  </a:prstClr>
                </a:outerShdw>
              </a:effectLst>
            </p:grpSpPr>
            <p:grpSp>
              <p:nvGrpSpPr>
                <p:cNvPr id="27" name="Group 26">
                  <a:extLst>
                    <a:ext uri="{FF2B5EF4-FFF2-40B4-BE49-F238E27FC236}">
                      <a16:creationId xmlns:a16="http://schemas.microsoft.com/office/drawing/2014/main" id="{793DA96A-D200-47DA-9AB9-1C90F6BCA1EF}"/>
                    </a:ext>
                  </a:extLst>
                </p:cNvPr>
                <p:cNvGrpSpPr/>
                <p:nvPr/>
              </p:nvGrpSpPr>
              <p:grpSpPr>
                <a:xfrm>
                  <a:off x="6810930" y="755781"/>
                  <a:ext cx="1664629" cy="1664629"/>
                  <a:chOff x="6810930" y="755781"/>
                  <a:chExt cx="1664629" cy="1664629"/>
                </a:xfrm>
                <a:grpFill/>
              </p:grpSpPr>
              <p:sp>
                <p:nvSpPr>
                  <p:cNvPr id="24" name="Freeform 9">
                    <a:extLst>
                      <a:ext uri="{FF2B5EF4-FFF2-40B4-BE49-F238E27FC236}">
                        <a16:creationId xmlns:a16="http://schemas.microsoft.com/office/drawing/2014/main" id="{3DCC9114-B575-4E00-9E36-CC4395A6EA10}"/>
                      </a:ext>
                    </a:extLst>
                  </p:cNvPr>
                  <p:cNvSpPr>
                    <a:spLocks noEditPoints="1"/>
                  </p:cNvSpPr>
                  <p:nvPr/>
                </p:nvSpPr>
                <p:spPr bwMode="auto">
                  <a:xfrm>
                    <a:off x="6810930" y="755781"/>
                    <a:ext cx="1664629" cy="1664629"/>
                  </a:xfrm>
                  <a:custGeom>
                    <a:avLst/>
                    <a:gdLst>
                      <a:gd name="T0" fmla="*/ 3081 w 6246"/>
                      <a:gd name="T1" fmla="*/ 5136 h 6246"/>
                      <a:gd name="T2" fmla="*/ 1110 w 6246"/>
                      <a:gd name="T3" fmla="*/ 3081 h 6246"/>
                      <a:gd name="T4" fmla="*/ 3165 w 6246"/>
                      <a:gd name="T5" fmla="*/ 1110 h 6246"/>
                      <a:gd name="T6" fmla="*/ 5136 w 6246"/>
                      <a:gd name="T7" fmla="*/ 3165 h 6246"/>
                      <a:gd name="T8" fmla="*/ 3081 w 6246"/>
                      <a:gd name="T9" fmla="*/ 5136 h 6246"/>
                      <a:gd name="T10" fmla="*/ 6224 w 6246"/>
                      <a:gd name="T11" fmla="*/ 3429 h 6246"/>
                      <a:gd name="T12" fmla="*/ 6217 w 6246"/>
                      <a:gd name="T13" fmla="*/ 2752 h 6246"/>
                      <a:gd name="T14" fmla="*/ 5692 w 6246"/>
                      <a:gd name="T15" fmla="*/ 2626 h 6246"/>
                      <a:gd name="T16" fmla="*/ 5576 w 6246"/>
                      <a:gd name="T17" fmla="*/ 2217 h 6246"/>
                      <a:gd name="T18" fmla="*/ 5961 w 6246"/>
                      <a:gd name="T19" fmla="*/ 1837 h 6246"/>
                      <a:gd name="T20" fmla="*/ 5804 w 6246"/>
                      <a:gd name="T21" fmla="*/ 1536 h 6246"/>
                      <a:gd name="T22" fmla="*/ 5616 w 6246"/>
                      <a:gd name="T23" fmla="*/ 1254 h 6246"/>
                      <a:gd name="T24" fmla="*/ 5098 w 6246"/>
                      <a:gd name="T25" fmla="*/ 1409 h 6246"/>
                      <a:gd name="T26" fmla="*/ 4795 w 6246"/>
                      <a:gd name="T27" fmla="*/ 1111 h 6246"/>
                      <a:gd name="T28" fmla="*/ 4938 w 6246"/>
                      <a:gd name="T29" fmla="*/ 590 h 6246"/>
                      <a:gd name="T30" fmla="*/ 4348 w 6246"/>
                      <a:gd name="T31" fmla="*/ 258 h 6246"/>
                      <a:gd name="T32" fmla="*/ 3976 w 6246"/>
                      <a:gd name="T33" fmla="*/ 651 h 6246"/>
                      <a:gd name="T34" fmla="*/ 3565 w 6246"/>
                      <a:gd name="T35" fmla="*/ 545 h 6246"/>
                      <a:gd name="T36" fmla="*/ 3428 w 6246"/>
                      <a:gd name="T37" fmla="*/ 22 h 6246"/>
                      <a:gd name="T38" fmla="*/ 2752 w 6246"/>
                      <a:gd name="T39" fmla="*/ 30 h 6246"/>
                      <a:gd name="T40" fmla="*/ 2625 w 6246"/>
                      <a:gd name="T41" fmla="*/ 555 h 6246"/>
                      <a:gd name="T42" fmla="*/ 2217 w 6246"/>
                      <a:gd name="T43" fmla="*/ 670 h 6246"/>
                      <a:gd name="T44" fmla="*/ 1837 w 6246"/>
                      <a:gd name="T45" fmla="*/ 286 h 6246"/>
                      <a:gd name="T46" fmla="*/ 1536 w 6246"/>
                      <a:gd name="T47" fmla="*/ 442 h 6246"/>
                      <a:gd name="T48" fmla="*/ 1254 w 6246"/>
                      <a:gd name="T49" fmla="*/ 629 h 6246"/>
                      <a:gd name="T50" fmla="*/ 1408 w 6246"/>
                      <a:gd name="T51" fmla="*/ 1148 h 6246"/>
                      <a:gd name="T52" fmla="*/ 1110 w 6246"/>
                      <a:gd name="T53" fmla="*/ 1452 h 6246"/>
                      <a:gd name="T54" fmla="*/ 590 w 6246"/>
                      <a:gd name="T55" fmla="*/ 1309 h 6246"/>
                      <a:gd name="T56" fmla="*/ 257 w 6246"/>
                      <a:gd name="T57" fmla="*/ 1898 h 6246"/>
                      <a:gd name="T58" fmla="*/ 650 w 6246"/>
                      <a:gd name="T59" fmla="*/ 2270 h 6246"/>
                      <a:gd name="T60" fmla="*/ 545 w 6246"/>
                      <a:gd name="T61" fmla="*/ 2681 h 6246"/>
                      <a:gd name="T62" fmla="*/ 22 w 6246"/>
                      <a:gd name="T63" fmla="*/ 2819 h 6246"/>
                      <a:gd name="T64" fmla="*/ 29 w 6246"/>
                      <a:gd name="T65" fmla="*/ 3495 h 6246"/>
                      <a:gd name="T66" fmla="*/ 555 w 6246"/>
                      <a:gd name="T67" fmla="*/ 3620 h 6246"/>
                      <a:gd name="T68" fmla="*/ 669 w 6246"/>
                      <a:gd name="T69" fmla="*/ 4030 h 6246"/>
                      <a:gd name="T70" fmla="*/ 285 w 6246"/>
                      <a:gd name="T71" fmla="*/ 4410 h 6246"/>
                      <a:gd name="T72" fmla="*/ 441 w 6246"/>
                      <a:gd name="T73" fmla="*/ 4710 h 6246"/>
                      <a:gd name="T74" fmla="*/ 629 w 6246"/>
                      <a:gd name="T75" fmla="*/ 4992 h 6246"/>
                      <a:gd name="T76" fmla="*/ 1148 w 6246"/>
                      <a:gd name="T77" fmla="*/ 4838 h 6246"/>
                      <a:gd name="T78" fmla="*/ 1451 w 6246"/>
                      <a:gd name="T79" fmla="*/ 5136 h 6246"/>
                      <a:gd name="T80" fmla="*/ 1308 w 6246"/>
                      <a:gd name="T81" fmla="*/ 5657 h 6246"/>
                      <a:gd name="T82" fmla="*/ 1897 w 6246"/>
                      <a:gd name="T83" fmla="*/ 5988 h 6246"/>
                      <a:gd name="T84" fmla="*/ 2270 w 6246"/>
                      <a:gd name="T85" fmla="*/ 5596 h 6246"/>
                      <a:gd name="T86" fmla="*/ 2681 w 6246"/>
                      <a:gd name="T87" fmla="*/ 5701 h 6246"/>
                      <a:gd name="T88" fmla="*/ 2818 w 6246"/>
                      <a:gd name="T89" fmla="*/ 6225 h 6246"/>
                      <a:gd name="T90" fmla="*/ 3495 w 6246"/>
                      <a:gd name="T91" fmla="*/ 6218 h 6246"/>
                      <a:gd name="T92" fmla="*/ 3620 w 6246"/>
                      <a:gd name="T93" fmla="*/ 5692 h 6246"/>
                      <a:gd name="T94" fmla="*/ 4029 w 6246"/>
                      <a:gd name="T95" fmla="*/ 5577 h 6246"/>
                      <a:gd name="T96" fmla="*/ 4410 w 6246"/>
                      <a:gd name="T97" fmla="*/ 5961 h 6246"/>
                      <a:gd name="T98" fmla="*/ 4710 w 6246"/>
                      <a:gd name="T99" fmla="*/ 5805 h 6246"/>
                      <a:gd name="T100" fmla="*/ 4992 w 6246"/>
                      <a:gd name="T101" fmla="*/ 5617 h 6246"/>
                      <a:gd name="T102" fmla="*/ 4837 w 6246"/>
                      <a:gd name="T103" fmla="*/ 5099 h 6246"/>
                      <a:gd name="T104" fmla="*/ 5135 w 6246"/>
                      <a:gd name="T105" fmla="*/ 4795 h 6246"/>
                      <a:gd name="T106" fmla="*/ 5656 w 6246"/>
                      <a:gd name="T107" fmla="*/ 4938 h 6246"/>
                      <a:gd name="T108" fmla="*/ 5988 w 6246"/>
                      <a:gd name="T109" fmla="*/ 4349 h 6246"/>
                      <a:gd name="T110" fmla="*/ 5595 w 6246"/>
                      <a:gd name="T111" fmla="*/ 3976 h 6246"/>
                      <a:gd name="T112" fmla="*/ 5701 w 6246"/>
                      <a:gd name="T113" fmla="*/ 3566 h 6246"/>
                      <a:gd name="T114" fmla="*/ 6224 w 6246"/>
                      <a:gd name="T115" fmla="*/ 3429 h 6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246" h="6246">
                        <a:moveTo>
                          <a:pt x="3081" y="5136"/>
                        </a:moveTo>
                        <a:cubicBezTo>
                          <a:pt x="1971" y="5113"/>
                          <a:pt x="1087" y="4191"/>
                          <a:pt x="1110" y="3081"/>
                        </a:cubicBezTo>
                        <a:cubicBezTo>
                          <a:pt x="1133" y="1971"/>
                          <a:pt x="2055" y="1087"/>
                          <a:pt x="3165" y="1110"/>
                        </a:cubicBezTo>
                        <a:cubicBezTo>
                          <a:pt x="4275" y="1133"/>
                          <a:pt x="5159" y="2055"/>
                          <a:pt x="5136" y="3165"/>
                        </a:cubicBezTo>
                        <a:cubicBezTo>
                          <a:pt x="5113" y="4275"/>
                          <a:pt x="4191" y="5160"/>
                          <a:pt x="3081" y="5136"/>
                        </a:cubicBezTo>
                        <a:close/>
                        <a:moveTo>
                          <a:pt x="6224" y="3429"/>
                        </a:moveTo>
                        <a:cubicBezTo>
                          <a:pt x="6246" y="3204"/>
                          <a:pt x="6244" y="2978"/>
                          <a:pt x="6217" y="2752"/>
                        </a:cubicBezTo>
                        <a:lnTo>
                          <a:pt x="5692" y="2626"/>
                        </a:lnTo>
                        <a:cubicBezTo>
                          <a:pt x="5665" y="2489"/>
                          <a:pt x="5626" y="2351"/>
                          <a:pt x="5576" y="2217"/>
                        </a:cubicBezTo>
                        <a:lnTo>
                          <a:pt x="5961" y="1837"/>
                        </a:lnTo>
                        <a:cubicBezTo>
                          <a:pt x="5915" y="1735"/>
                          <a:pt x="5863" y="1634"/>
                          <a:pt x="5804" y="1536"/>
                        </a:cubicBezTo>
                        <a:cubicBezTo>
                          <a:pt x="5747" y="1438"/>
                          <a:pt x="5684" y="1344"/>
                          <a:pt x="5616" y="1254"/>
                        </a:cubicBezTo>
                        <a:lnTo>
                          <a:pt x="5098" y="1409"/>
                        </a:lnTo>
                        <a:cubicBezTo>
                          <a:pt x="5004" y="1301"/>
                          <a:pt x="4903" y="1201"/>
                          <a:pt x="4795" y="1111"/>
                        </a:cubicBezTo>
                        <a:lnTo>
                          <a:pt x="4938" y="590"/>
                        </a:lnTo>
                        <a:cubicBezTo>
                          <a:pt x="4753" y="458"/>
                          <a:pt x="4555" y="347"/>
                          <a:pt x="4348" y="258"/>
                        </a:cubicBezTo>
                        <a:lnTo>
                          <a:pt x="3976" y="651"/>
                        </a:lnTo>
                        <a:cubicBezTo>
                          <a:pt x="3842" y="605"/>
                          <a:pt x="3704" y="570"/>
                          <a:pt x="3565" y="545"/>
                        </a:cubicBezTo>
                        <a:lnTo>
                          <a:pt x="3428" y="22"/>
                        </a:lnTo>
                        <a:cubicBezTo>
                          <a:pt x="3204" y="0"/>
                          <a:pt x="2977" y="2"/>
                          <a:pt x="2752" y="30"/>
                        </a:cubicBezTo>
                        <a:lnTo>
                          <a:pt x="2625" y="555"/>
                        </a:lnTo>
                        <a:cubicBezTo>
                          <a:pt x="2487" y="581"/>
                          <a:pt x="2351" y="620"/>
                          <a:pt x="2217" y="670"/>
                        </a:cubicBezTo>
                        <a:lnTo>
                          <a:pt x="1837" y="286"/>
                        </a:lnTo>
                        <a:cubicBezTo>
                          <a:pt x="1735" y="331"/>
                          <a:pt x="1634" y="383"/>
                          <a:pt x="1536" y="442"/>
                        </a:cubicBezTo>
                        <a:cubicBezTo>
                          <a:pt x="1437" y="500"/>
                          <a:pt x="1344" y="563"/>
                          <a:pt x="1254" y="629"/>
                        </a:cubicBezTo>
                        <a:lnTo>
                          <a:pt x="1408" y="1148"/>
                        </a:lnTo>
                        <a:cubicBezTo>
                          <a:pt x="1300" y="1243"/>
                          <a:pt x="1200" y="1344"/>
                          <a:pt x="1110" y="1452"/>
                        </a:cubicBezTo>
                        <a:lnTo>
                          <a:pt x="590" y="1309"/>
                        </a:lnTo>
                        <a:cubicBezTo>
                          <a:pt x="457" y="1494"/>
                          <a:pt x="346" y="1691"/>
                          <a:pt x="257" y="1898"/>
                        </a:cubicBezTo>
                        <a:lnTo>
                          <a:pt x="650" y="2270"/>
                        </a:lnTo>
                        <a:cubicBezTo>
                          <a:pt x="604" y="2404"/>
                          <a:pt x="570" y="2542"/>
                          <a:pt x="545" y="2681"/>
                        </a:cubicBezTo>
                        <a:lnTo>
                          <a:pt x="22" y="2819"/>
                        </a:lnTo>
                        <a:cubicBezTo>
                          <a:pt x="0" y="3043"/>
                          <a:pt x="2" y="3269"/>
                          <a:pt x="29" y="3495"/>
                        </a:cubicBezTo>
                        <a:lnTo>
                          <a:pt x="555" y="3620"/>
                        </a:lnTo>
                        <a:cubicBezTo>
                          <a:pt x="581" y="3759"/>
                          <a:pt x="620" y="3895"/>
                          <a:pt x="669" y="4030"/>
                        </a:cubicBezTo>
                        <a:lnTo>
                          <a:pt x="285" y="4410"/>
                        </a:lnTo>
                        <a:cubicBezTo>
                          <a:pt x="331" y="4512"/>
                          <a:pt x="382" y="4612"/>
                          <a:pt x="441" y="4710"/>
                        </a:cubicBezTo>
                        <a:cubicBezTo>
                          <a:pt x="499" y="4809"/>
                          <a:pt x="562" y="4903"/>
                          <a:pt x="629" y="4992"/>
                        </a:cubicBezTo>
                        <a:lnTo>
                          <a:pt x="1148" y="4838"/>
                        </a:lnTo>
                        <a:cubicBezTo>
                          <a:pt x="1242" y="4946"/>
                          <a:pt x="1344" y="5046"/>
                          <a:pt x="1451" y="5136"/>
                        </a:cubicBezTo>
                        <a:lnTo>
                          <a:pt x="1308" y="5657"/>
                        </a:lnTo>
                        <a:cubicBezTo>
                          <a:pt x="1494" y="5789"/>
                          <a:pt x="1691" y="5900"/>
                          <a:pt x="1897" y="5988"/>
                        </a:cubicBezTo>
                        <a:lnTo>
                          <a:pt x="2270" y="5596"/>
                        </a:lnTo>
                        <a:cubicBezTo>
                          <a:pt x="2404" y="5642"/>
                          <a:pt x="2540" y="5677"/>
                          <a:pt x="2681" y="5701"/>
                        </a:cubicBezTo>
                        <a:lnTo>
                          <a:pt x="2818" y="6225"/>
                        </a:lnTo>
                        <a:cubicBezTo>
                          <a:pt x="3042" y="6246"/>
                          <a:pt x="3269" y="6245"/>
                          <a:pt x="3495" y="6218"/>
                        </a:cubicBezTo>
                        <a:lnTo>
                          <a:pt x="3620" y="5692"/>
                        </a:lnTo>
                        <a:cubicBezTo>
                          <a:pt x="3758" y="5665"/>
                          <a:pt x="3894" y="5627"/>
                          <a:pt x="4029" y="5577"/>
                        </a:cubicBezTo>
                        <a:lnTo>
                          <a:pt x="4410" y="5961"/>
                        </a:lnTo>
                        <a:cubicBezTo>
                          <a:pt x="4511" y="5916"/>
                          <a:pt x="4612" y="5864"/>
                          <a:pt x="4710" y="5805"/>
                        </a:cubicBezTo>
                        <a:cubicBezTo>
                          <a:pt x="4808" y="5747"/>
                          <a:pt x="4902" y="5684"/>
                          <a:pt x="4992" y="5617"/>
                        </a:cubicBezTo>
                        <a:lnTo>
                          <a:pt x="4837" y="5099"/>
                        </a:lnTo>
                        <a:cubicBezTo>
                          <a:pt x="4946" y="5005"/>
                          <a:pt x="5045" y="4903"/>
                          <a:pt x="5135" y="4795"/>
                        </a:cubicBezTo>
                        <a:lnTo>
                          <a:pt x="5656" y="4938"/>
                        </a:lnTo>
                        <a:cubicBezTo>
                          <a:pt x="5789" y="4753"/>
                          <a:pt x="5900" y="4555"/>
                          <a:pt x="5988" y="4349"/>
                        </a:cubicBezTo>
                        <a:lnTo>
                          <a:pt x="5595" y="3976"/>
                        </a:lnTo>
                        <a:cubicBezTo>
                          <a:pt x="5641" y="3843"/>
                          <a:pt x="5677" y="3706"/>
                          <a:pt x="5701" y="3566"/>
                        </a:cubicBezTo>
                        <a:lnTo>
                          <a:pt x="6224" y="3429"/>
                        </a:lnTo>
                      </a:path>
                    </a:pathLst>
                  </a:custGeom>
                  <a:grpFill/>
                  <a:ln>
                    <a:noFill/>
                  </a:ln>
                  <a:effectLst/>
                </p:spPr>
                <p:txBody>
                  <a:bodyPr vert="horz" wrap="square" lIns="91440" tIns="45720" rIns="91440" bIns="45720" numCol="1" anchor="t" anchorCtr="0" compatLnSpc="1">
                    <a:prstTxWarp prst="textNoShape">
                      <a:avLst/>
                    </a:prstTxWarp>
                  </a:bodyPr>
                  <a:lstStyle/>
                  <a:p>
                    <a:endParaRPr lang="en-US">
                      <a:latin typeface="Times New Roman" panose="02020603050405020304" pitchFamily="18" charset="0"/>
                      <a:cs typeface="Times New Roman" panose="02020603050405020304" pitchFamily="18" charset="0"/>
                    </a:endParaRPr>
                  </a:p>
                </p:txBody>
              </p:sp>
              <p:sp>
                <p:nvSpPr>
                  <p:cNvPr id="25" name="Oval 24">
                    <a:extLst>
                      <a:ext uri="{FF2B5EF4-FFF2-40B4-BE49-F238E27FC236}">
                        <a16:creationId xmlns:a16="http://schemas.microsoft.com/office/drawing/2014/main" id="{9AAF120C-A1BE-4BA7-A645-1A3B2C6C068B}"/>
                      </a:ext>
                    </a:extLst>
                  </p:cNvPr>
                  <p:cNvSpPr/>
                  <p:nvPr/>
                </p:nvSpPr>
                <p:spPr>
                  <a:xfrm>
                    <a:off x="7079205" y="1024056"/>
                    <a:ext cx="1128079" cy="11280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grpSp>
            <p:sp>
              <p:nvSpPr>
                <p:cNvPr id="26" name="Oval 25">
                  <a:extLst>
                    <a:ext uri="{FF2B5EF4-FFF2-40B4-BE49-F238E27FC236}">
                      <a16:creationId xmlns:a16="http://schemas.microsoft.com/office/drawing/2014/main" id="{72878405-D7AB-4C28-961E-168CE80AE0DB}"/>
                    </a:ext>
                  </a:extLst>
                </p:cNvPr>
                <p:cNvSpPr/>
                <p:nvPr/>
              </p:nvSpPr>
              <p:spPr>
                <a:xfrm>
                  <a:off x="7167252" y="1112103"/>
                  <a:ext cx="951985" cy="9519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grpSp>
          <p:grpSp>
            <p:nvGrpSpPr>
              <p:cNvPr id="29" name="Group 28">
                <a:extLst>
                  <a:ext uri="{FF2B5EF4-FFF2-40B4-BE49-F238E27FC236}">
                    <a16:creationId xmlns:a16="http://schemas.microsoft.com/office/drawing/2014/main" id="{BE2B81DB-0856-454D-87C6-012733041C7B}"/>
                  </a:ext>
                </a:extLst>
              </p:cNvPr>
              <p:cNvGrpSpPr/>
              <p:nvPr/>
            </p:nvGrpSpPr>
            <p:grpSpPr>
              <a:xfrm>
                <a:off x="2012060" y="2622598"/>
                <a:ext cx="869623" cy="869624"/>
                <a:chOff x="6810930" y="755781"/>
                <a:chExt cx="1664629" cy="1664629"/>
              </a:xfrm>
              <a:effectLst>
                <a:outerShdw blurRad="63500" sx="102000" sy="102000" algn="ctr" rotWithShape="0">
                  <a:prstClr val="black">
                    <a:alpha val="40000"/>
                  </a:prstClr>
                </a:outerShdw>
              </a:effectLst>
            </p:grpSpPr>
            <p:grpSp>
              <p:nvGrpSpPr>
                <p:cNvPr id="30" name="Group 29">
                  <a:extLst>
                    <a:ext uri="{FF2B5EF4-FFF2-40B4-BE49-F238E27FC236}">
                      <a16:creationId xmlns:a16="http://schemas.microsoft.com/office/drawing/2014/main" id="{90F0DE89-3EAF-4E58-86DE-62F98DCF15E4}"/>
                    </a:ext>
                  </a:extLst>
                </p:cNvPr>
                <p:cNvGrpSpPr/>
                <p:nvPr/>
              </p:nvGrpSpPr>
              <p:grpSpPr>
                <a:xfrm>
                  <a:off x="6810930" y="755781"/>
                  <a:ext cx="1664629" cy="1664629"/>
                  <a:chOff x="6810930" y="755781"/>
                  <a:chExt cx="1664629" cy="1664629"/>
                </a:xfrm>
              </p:grpSpPr>
              <p:sp>
                <p:nvSpPr>
                  <p:cNvPr id="32" name="Freeform 9">
                    <a:extLst>
                      <a:ext uri="{FF2B5EF4-FFF2-40B4-BE49-F238E27FC236}">
                        <a16:creationId xmlns:a16="http://schemas.microsoft.com/office/drawing/2014/main" id="{4DB60DC5-E811-47CB-9395-10296157F34D}"/>
                      </a:ext>
                    </a:extLst>
                  </p:cNvPr>
                  <p:cNvSpPr>
                    <a:spLocks noEditPoints="1"/>
                  </p:cNvSpPr>
                  <p:nvPr/>
                </p:nvSpPr>
                <p:spPr bwMode="auto">
                  <a:xfrm>
                    <a:off x="6810930" y="755781"/>
                    <a:ext cx="1664629" cy="1664629"/>
                  </a:xfrm>
                  <a:custGeom>
                    <a:avLst/>
                    <a:gdLst>
                      <a:gd name="T0" fmla="*/ 3081 w 6246"/>
                      <a:gd name="T1" fmla="*/ 5136 h 6246"/>
                      <a:gd name="T2" fmla="*/ 1110 w 6246"/>
                      <a:gd name="T3" fmla="*/ 3081 h 6246"/>
                      <a:gd name="T4" fmla="*/ 3165 w 6246"/>
                      <a:gd name="T5" fmla="*/ 1110 h 6246"/>
                      <a:gd name="T6" fmla="*/ 5136 w 6246"/>
                      <a:gd name="T7" fmla="*/ 3165 h 6246"/>
                      <a:gd name="T8" fmla="*/ 3081 w 6246"/>
                      <a:gd name="T9" fmla="*/ 5136 h 6246"/>
                      <a:gd name="T10" fmla="*/ 6224 w 6246"/>
                      <a:gd name="T11" fmla="*/ 3429 h 6246"/>
                      <a:gd name="T12" fmla="*/ 6217 w 6246"/>
                      <a:gd name="T13" fmla="*/ 2752 h 6246"/>
                      <a:gd name="T14" fmla="*/ 5692 w 6246"/>
                      <a:gd name="T15" fmla="*/ 2626 h 6246"/>
                      <a:gd name="T16" fmla="*/ 5576 w 6246"/>
                      <a:gd name="T17" fmla="*/ 2217 h 6246"/>
                      <a:gd name="T18" fmla="*/ 5961 w 6246"/>
                      <a:gd name="T19" fmla="*/ 1837 h 6246"/>
                      <a:gd name="T20" fmla="*/ 5804 w 6246"/>
                      <a:gd name="T21" fmla="*/ 1536 h 6246"/>
                      <a:gd name="T22" fmla="*/ 5616 w 6246"/>
                      <a:gd name="T23" fmla="*/ 1254 h 6246"/>
                      <a:gd name="T24" fmla="*/ 5098 w 6246"/>
                      <a:gd name="T25" fmla="*/ 1409 h 6246"/>
                      <a:gd name="T26" fmla="*/ 4795 w 6246"/>
                      <a:gd name="T27" fmla="*/ 1111 h 6246"/>
                      <a:gd name="T28" fmla="*/ 4938 w 6246"/>
                      <a:gd name="T29" fmla="*/ 590 h 6246"/>
                      <a:gd name="T30" fmla="*/ 4348 w 6246"/>
                      <a:gd name="T31" fmla="*/ 258 h 6246"/>
                      <a:gd name="T32" fmla="*/ 3976 w 6246"/>
                      <a:gd name="T33" fmla="*/ 651 h 6246"/>
                      <a:gd name="T34" fmla="*/ 3565 w 6246"/>
                      <a:gd name="T35" fmla="*/ 545 h 6246"/>
                      <a:gd name="T36" fmla="*/ 3428 w 6246"/>
                      <a:gd name="T37" fmla="*/ 22 h 6246"/>
                      <a:gd name="T38" fmla="*/ 2752 w 6246"/>
                      <a:gd name="T39" fmla="*/ 30 h 6246"/>
                      <a:gd name="T40" fmla="*/ 2625 w 6246"/>
                      <a:gd name="T41" fmla="*/ 555 h 6246"/>
                      <a:gd name="T42" fmla="*/ 2217 w 6246"/>
                      <a:gd name="T43" fmla="*/ 670 h 6246"/>
                      <a:gd name="T44" fmla="*/ 1837 w 6246"/>
                      <a:gd name="T45" fmla="*/ 286 h 6246"/>
                      <a:gd name="T46" fmla="*/ 1536 w 6246"/>
                      <a:gd name="T47" fmla="*/ 442 h 6246"/>
                      <a:gd name="T48" fmla="*/ 1254 w 6246"/>
                      <a:gd name="T49" fmla="*/ 629 h 6246"/>
                      <a:gd name="T50" fmla="*/ 1408 w 6246"/>
                      <a:gd name="T51" fmla="*/ 1148 h 6246"/>
                      <a:gd name="T52" fmla="*/ 1110 w 6246"/>
                      <a:gd name="T53" fmla="*/ 1452 h 6246"/>
                      <a:gd name="T54" fmla="*/ 590 w 6246"/>
                      <a:gd name="T55" fmla="*/ 1309 h 6246"/>
                      <a:gd name="T56" fmla="*/ 257 w 6246"/>
                      <a:gd name="T57" fmla="*/ 1898 h 6246"/>
                      <a:gd name="T58" fmla="*/ 650 w 6246"/>
                      <a:gd name="T59" fmla="*/ 2270 h 6246"/>
                      <a:gd name="T60" fmla="*/ 545 w 6246"/>
                      <a:gd name="T61" fmla="*/ 2681 h 6246"/>
                      <a:gd name="T62" fmla="*/ 22 w 6246"/>
                      <a:gd name="T63" fmla="*/ 2819 h 6246"/>
                      <a:gd name="T64" fmla="*/ 29 w 6246"/>
                      <a:gd name="T65" fmla="*/ 3495 h 6246"/>
                      <a:gd name="T66" fmla="*/ 555 w 6246"/>
                      <a:gd name="T67" fmla="*/ 3620 h 6246"/>
                      <a:gd name="T68" fmla="*/ 669 w 6246"/>
                      <a:gd name="T69" fmla="*/ 4030 h 6246"/>
                      <a:gd name="T70" fmla="*/ 285 w 6246"/>
                      <a:gd name="T71" fmla="*/ 4410 h 6246"/>
                      <a:gd name="T72" fmla="*/ 441 w 6246"/>
                      <a:gd name="T73" fmla="*/ 4710 h 6246"/>
                      <a:gd name="T74" fmla="*/ 629 w 6246"/>
                      <a:gd name="T75" fmla="*/ 4992 h 6246"/>
                      <a:gd name="T76" fmla="*/ 1148 w 6246"/>
                      <a:gd name="T77" fmla="*/ 4838 h 6246"/>
                      <a:gd name="T78" fmla="*/ 1451 w 6246"/>
                      <a:gd name="T79" fmla="*/ 5136 h 6246"/>
                      <a:gd name="T80" fmla="*/ 1308 w 6246"/>
                      <a:gd name="T81" fmla="*/ 5657 h 6246"/>
                      <a:gd name="T82" fmla="*/ 1897 w 6246"/>
                      <a:gd name="T83" fmla="*/ 5988 h 6246"/>
                      <a:gd name="T84" fmla="*/ 2270 w 6246"/>
                      <a:gd name="T85" fmla="*/ 5596 h 6246"/>
                      <a:gd name="T86" fmla="*/ 2681 w 6246"/>
                      <a:gd name="T87" fmla="*/ 5701 h 6246"/>
                      <a:gd name="T88" fmla="*/ 2818 w 6246"/>
                      <a:gd name="T89" fmla="*/ 6225 h 6246"/>
                      <a:gd name="T90" fmla="*/ 3495 w 6246"/>
                      <a:gd name="T91" fmla="*/ 6218 h 6246"/>
                      <a:gd name="T92" fmla="*/ 3620 w 6246"/>
                      <a:gd name="T93" fmla="*/ 5692 h 6246"/>
                      <a:gd name="T94" fmla="*/ 4029 w 6246"/>
                      <a:gd name="T95" fmla="*/ 5577 h 6246"/>
                      <a:gd name="T96" fmla="*/ 4410 w 6246"/>
                      <a:gd name="T97" fmla="*/ 5961 h 6246"/>
                      <a:gd name="T98" fmla="*/ 4710 w 6246"/>
                      <a:gd name="T99" fmla="*/ 5805 h 6246"/>
                      <a:gd name="T100" fmla="*/ 4992 w 6246"/>
                      <a:gd name="T101" fmla="*/ 5617 h 6246"/>
                      <a:gd name="T102" fmla="*/ 4837 w 6246"/>
                      <a:gd name="T103" fmla="*/ 5099 h 6246"/>
                      <a:gd name="T104" fmla="*/ 5135 w 6246"/>
                      <a:gd name="T105" fmla="*/ 4795 h 6246"/>
                      <a:gd name="T106" fmla="*/ 5656 w 6246"/>
                      <a:gd name="T107" fmla="*/ 4938 h 6246"/>
                      <a:gd name="T108" fmla="*/ 5988 w 6246"/>
                      <a:gd name="T109" fmla="*/ 4349 h 6246"/>
                      <a:gd name="T110" fmla="*/ 5595 w 6246"/>
                      <a:gd name="T111" fmla="*/ 3976 h 6246"/>
                      <a:gd name="T112" fmla="*/ 5701 w 6246"/>
                      <a:gd name="T113" fmla="*/ 3566 h 6246"/>
                      <a:gd name="T114" fmla="*/ 6224 w 6246"/>
                      <a:gd name="T115" fmla="*/ 3429 h 6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246" h="6246">
                        <a:moveTo>
                          <a:pt x="3081" y="5136"/>
                        </a:moveTo>
                        <a:cubicBezTo>
                          <a:pt x="1971" y="5113"/>
                          <a:pt x="1087" y="4191"/>
                          <a:pt x="1110" y="3081"/>
                        </a:cubicBezTo>
                        <a:cubicBezTo>
                          <a:pt x="1133" y="1971"/>
                          <a:pt x="2055" y="1087"/>
                          <a:pt x="3165" y="1110"/>
                        </a:cubicBezTo>
                        <a:cubicBezTo>
                          <a:pt x="4275" y="1133"/>
                          <a:pt x="5159" y="2055"/>
                          <a:pt x="5136" y="3165"/>
                        </a:cubicBezTo>
                        <a:cubicBezTo>
                          <a:pt x="5113" y="4275"/>
                          <a:pt x="4191" y="5160"/>
                          <a:pt x="3081" y="5136"/>
                        </a:cubicBezTo>
                        <a:close/>
                        <a:moveTo>
                          <a:pt x="6224" y="3429"/>
                        </a:moveTo>
                        <a:cubicBezTo>
                          <a:pt x="6246" y="3204"/>
                          <a:pt x="6244" y="2978"/>
                          <a:pt x="6217" y="2752"/>
                        </a:cubicBezTo>
                        <a:lnTo>
                          <a:pt x="5692" y="2626"/>
                        </a:lnTo>
                        <a:cubicBezTo>
                          <a:pt x="5665" y="2489"/>
                          <a:pt x="5626" y="2351"/>
                          <a:pt x="5576" y="2217"/>
                        </a:cubicBezTo>
                        <a:lnTo>
                          <a:pt x="5961" y="1837"/>
                        </a:lnTo>
                        <a:cubicBezTo>
                          <a:pt x="5915" y="1735"/>
                          <a:pt x="5863" y="1634"/>
                          <a:pt x="5804" y="1536"/>
                        </a:cubicBezTo>
                        <a:cubicBezTo>
                          <a:pt x="5747" y="1438"/>
                          <a:pt x="5684" y="1344"/>
                          <a:pt x="5616" y="1254"/>
                        </a:cubicBezTo>
                        <a:lnTo>
                          <a:pt x="5098" y="1409"/>
                        </a:lnTo>
                        <a:cubicBezTo>
                          <a:pt x="5004" y="1301"/>
                          <a:pt x="4903" y="1201"/>
                          <a:pt x="4795" y="1111"/>
                        </a:cubicBezTo>
                        <a:lnTo>
                          <a:pt x="4938" y="590"/>
                        </a:lnTo>
                        <a:cubicBezTo>
                          <a:pt x="4753" y="458"/>
                          <a:pt x="4555" y="347"/>
                          <a:pt x="4348" y="258"/>
                        </a:cubicBezTo>
                        <a:lnTo>
                          <a:pt x="3976" y="651"/>
                        </a:lnTo>
                        <a:cubicBezTo>
                          <a:pt x="3842" y="605"/>
                          <a:pt x="3704" y="570"/>
                          <a:pt x="3565" y="545"/>
                        </a:cubicBezTo>
                        <a:lnTo>
                          <a:pt x="3428" y="22"/>
                        </a:lnTo>
                        <a:cubicBezTo>
                          <a:pt x="3204" y="0"/>
                          <a:pt x="2977" y="2"/>
                          <a:pt x="2752" y="30"/>
                        </a:cubicBezTo>
                        <a:lnTo>
                          <a:pt x="2625" y="555"/>
                        </a:lnTo>
                        <a:cubicBezTo>
                          <a:pt x="2487" y="581"/>
                          <a:pt x="2351" y="620"/>
                          <a:pt x="2217" y="670"/>
                        </a:cubicBezTo>
                        <a:lnTo>
                          <a:pt x="1837" y="286"/>
                        </a:lnTo>
                        <a:cubicBezTo>
                          <a:pt x="1735" y="331"/>
                          <a:pt x="1634" y="383"/>
                          <a:pt x="1536" y="442"/>
                        </a:cubicBezTo>
                        <a:cubicBezTo>
                          <a:pt x="1437" y="500"/>
                          <a:pt x="1344" y="563"/>
                          <a:pt x="1254" y="629"/>
                        </a:cubicBezTo>
                        <a:lnTo>
                          <a:pt x="1408" y="1148"/>
                        </a:lnTo>
                        <a:cubicBezTo>
                          <a:pt x="1300" y="1243"/>
                          <a:pt x="1200" y="1344"/>
                          <a:pt x="1110" y="1452"/>
                        </a:cubicBezTo>
                        <a:lnTo>
                          <a:pt x="590" y="1309"/>
                        </a:lnTo>
                        <a:cubicBezTo>
                          <a:pt x="457" y="1494"/>
                          <a:pt x="346" y="1691"/>
                          <a:pt x="257" y="1898"/>
                        </a:cubicBezTo>
                        <a:lnTo>
                          <a:pt x="650" y="2270"/>
                        </a:lnTo>
                        <a:cubicBezTo>
                          <a:pt x="604" y="2404"/>
                          <a:pt x="570" y="2542"/>
                          <a:pt x="545" y="2681"/>
                        </a:cubicBezTo>
                        <a:lnTo>
                          <a:pt x="22" y="2819"/>
                        </a:lnTo>
                        <a:cubicBezTo>
                          <a:pt x="0" y="3043"/>
                          <a:pt x="2" y="3269"/>
                          <a:pt x="29" y="3495"/>
                        </a:cubicBezTo>
                        <a:lnTo>
                          <a:pt x="555" y="3620"/>
                        </a:lnTo>
                        <a:cubicBezTo>
                          <a:pt x="581" y="3759"/>
                          <a:pt x="620" y="3895"/>
                          <a:pt x="669" y="4030"/>
                        </a:cubicBezTo>
                        <a:lnTo>
                          <a:pt x="285" y="4410"/>
                        </a:lnTo>
                        <a:cubicBezTo>
                          <a:pt x="331" y="4512"/>
                          <a:pt x="382" y="4612"/>
                          <a:pt x="441" y="4710"/>
                        </a:cubicBezTo>
                        <a:cubicBezTo>
                          <a:pt x="499" y="4809"/>
                          <a:pt x="562" y="4903"/>
                          <a:pt x="629" y="4992"/>
                        </a:cubicBezTo>
                        <a:lnTo>
                          <a:pt x="1148" y="4838"/>
                        </a:lnTo>
                        <a:cubicBezTo>
                          <a:pt x="1242" y="4946"/>
                          <a:pt x="1344" y="5046"/>
                          <a:pt x="1451" y="5136"/>
                        </a:cubicBezTo>
                        <a:lnTo>
                          <a:pt x="1308" y="5657"/>
                        </a:lnTo>
                        <a:cubicBezTo>
                          <a:pt x="1494" y="5789"/>
                          <a:pt x="1691" y="5900"/>
                          <a:pt x="1897" y="5988"/>
                        </a:cubicBezTo>
                        <a:lnTo>
                          <a:pt x="2270" y="5596"/>
                        </a:lnTo>
                        <a:cubicBezTo>
                          <a:pt x="2404" y="5642"/>
                          <a:pt x="2540" y="5677"/>
                          <a:pt x="2681" y="5701"/>
                        </a:cubicBezTo>
                        <a:lnTo>
                          <a:pt x="2818" y="6225"/>
                        </a:lnTo>
                        <a:cubicBezTo>
                          <a:pt x="3042" y="6246"/>
                          <a:pt x="3269" y="6245"/>
                          <a:pt x="3495" y="6218"/>
                        </a:cubicBezTo>
                        <a:lnTo>
                          <a:pt x="3620" y="5692"/>
                        </a:lnTo>
                        <a:cubicBezTo>
                          <a:pt x="3758" y="5665"/>
                          <a:pt x="3894" y="5627"/>
                          <a:pt x="4029" y="5577"/>
                        </a:cubicBezTo>
                        <a:lnTo>
                          <a:pt x="4410" y="5961"/>
                        </a:lnTo>
                        <a:cubicBezTo>
                          <a:pt x="4511" y="5916"/>
                          <a:pt x="4612" y="5864"/>
                          <a:pt x="4710" y="5805"/>
                        </a:cubicBezTo>
                        <a:cubicBezTo>
                          <a:pt x="4808" y="5747"/>
                          <a:pt x="4902" y="5684"/>
                          <a:pt x="4992" y="5617"/>
                        </a:cubicBezTo>
                        <a:lnTo>
                          <a:pt x="4837" y="5099"/>
                        </a:lnTo>
                        <a:cubicBezTo>
                          <a:pt x="4946" y="5005"/>
                          <a:pt x="5045" y="4903"/>
                          <a:pt x="5135" y="4795"/>
                        </a:cubicBezTo>
                        <a:lnTo>
                          <a:pt x="5656" y="4938"/>
                        </a:lnTo>
                        <a:cubicBezTo>
                          <a:pt x="5789" y="4753"/>
                          <a:pt x="5900" y="4555"/>
                          <a:pt x="5988" y="4349"/>
                        </a:cubicBezTo>
                        <a:lnTo>
                          <a:pt x="5595" y="3976"/>
                        </a:lnTo>
                        <a:cubicBezTo>
                          <a:pt x="5641" y="3843"/>
                          <a:pt x="5677" y="3706"/>
                          <a:pt x="5701" y="3566"/>
                        </a:cubicBezTo>
                        <a:lnTo>
                          <a:pt x="6224" y="3429"/>
                        </a:lnTo>
                      </a:path>
                    </a:pathLst>
                  </a:custGeom>
                  <a:solidFill>
                    <a:schemeClr val="accent5">
                      <a:lumMod val="75000"/>
                    </a:schemeClr>
                  </a:solidFill>
                  <a:ln>
                    <a:noFill/>
                  </a:ln>
                  <a:effectLst/>
                </p:spPr>
                <p:txBody>
                  <a:bodyPr vert="horz" wrap="square" lIns="91440" tIns="45720" rIns="91440" bIns="45720" numCol="1" anchor="t" anchorCtr="0" compatLnSpc="1">
                    <a:prstTxWarp prst="textNoShape">
                      <a:avLst/>
                    </a:prstTxWarp>
                  </a:bodyPr>
                  <a:lstStyle/>
                  <a:p>
                    <a:endParaRPr lang="en-US">
                      <a:latin typeface="Times New Roman" panose="02020603050405020304" pitchFamily="18" charset="0"/>
                      <a:cs typeface="Times New Roman" panose="02020603050405020304" pitchFamily="18" charset="0"/>
                    </a:endParaRPr>
                  </a:p>
                </p:txBody>
              </p:sp>
              <p:sp>
                <p:nvSpPr>
                  <p:cNvPr id="33" name="Oval 32">
                    <a:extLst>
                      <a:ext uri="{FF2B5EF4-FFF2-40B4-BE49-F238E27FC236}">
                        <a16:creationId xmlns:a16="http://schemas.microsoft.com/office/drawing/2014/main" id="{CCB56CEE-7E62-4A92-998F-09530B47ED76}"/>
                      </a:ext>
                    </a:extLst>
                  </p:cNvPr>
                  <p:cNvSpPr/>
                  <p:nvPr/>
                </p:nvSpPr>
                <p:spPr>
                  <a:xfrm>
                    <a:off x="7079205" y="1024056"/>
                    <a:ext cx="1128079" cy="1128079"/>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grpSp>
            <p:sp>
              <p:nvSpPr>
                <p:cNvPr id="31" name="Oval 30">
                  <a:extLst>
                    <a:ext uri="{FF2B5EF4-FFF2-40B4-BE49-F238E27FC236}">
                      <a16:creationId xmlns:a16="http://schemas.microsoft.com/office/drawing/2014/main" id="{792C236B-07D2-4B1D-84EE-89253338574E}"/>
                    </a:ext>
                  </a:extLst>
                </p:cNvPr>
                <p:cNvSpPr/>
                <p:nvPr/>
              </p:nvSpPr>
              <p:spPr>
                <a:xfrm>
                  <a:off x="7167252" y="1112103"/>
                  <a:ext cx="951985" cy="9519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grpSp>
          <p:grpSp>
            <p:nvGrpSpPr>
              <p:cNvPr id="34" name="Group 33">
                <a:extLst>
                  <a:ext uri="{FF2B5EF4-FFF2-40B4-BE49-F238E27FC236}">
                    <a16:creationId xmlns:a16="http://schemas.microsoft.com/office/drawing/2014/main" id="{0CD30325-2C9B-48C1-8A79-411D26E50149}"/>
                  </a:ext>
                </a:extLst>
              </p:cNvPr>
              <p:cNvGrpSpPr/>
              <p:nvPr/>
            </p:nvGrpSpPr>
            <p:grpSpPr>
              <a:xfrm>
                <a:off x="2881682" y="3057409"/>
                <a:ext cx="1209494" cy="1209494"/>
                <a:chOff x="6810930" y="755781"/>
                <a:chExt cx="1664629" cy="1664629"/>
              </a:xfrm>
              <a:solidFill>
                <a:schemeClr val="accent6">
                  <a:lumMod val="75000"/>
                </a:schemeClr>
              </a:solidFill>
              <a:effectLst>
                <a:outerShdw blurRad="63500" sx="102000" sy="102000" algn="ctr" rotWithShape="0">
                  <a:prstClr val="black">
                    <a:alpha val="40000"/>
                  </a:prstClr>
                </a:outerShdw>
              </a:effectLst>
            </p:grpSpPr>
            <p:grpSp>
              <p:nvGrpSpPr>
                <p:cNvPr id="35" name="Group 34">
                  <a:extLst>
                    <a:ext uri="{FF2B5EF4-FFF2-40B4-BE49-F238E27FC236}">
                      <a16:creationId xmlns:a16="http://schemas.microsoft.com/office/drawing/2014/main" id="{832D9301-BCCC-4631-A04E-8A56370AF038}"/>
                    </a:ext>
                  </a:extLst>
                </p:cNvPr>
                <p:cNvGrpSpPr/>
                <p:nvPr/>
              </p:nvGrpSpPr>
              <p:grpSpPr>
                <a:xfrm>
                  <a:off x="6810930" y="755781"/>
                  <a:ext cx="1664629" cy="1664629"/>
                  <a:chOff x="6810930" y="755781"/>
                  <a:chExt cx="1664629" cy="1664629"/>
                </a:xfrm>
                <a:grpFill/>
              </p:grpSpPr>
              <p:sp>
                <p:nvSpPr>
                  <p:cNvPr id="37" name="Freeform 9">
                    <a:extLst>
                      <a:ext uri="{FF2B5EF4-FFF2-40B4-BE49-F238E27FC236}">
                        <a16:creationId xmlns:a16="http://schemas.microsoft.com/office/drawing/2014/main" id="{12F37419-D50C-43FB-8D5F-83E2A6186D63}"/>
                      </a:ext>
                    </a:extLst>
                  </p:cNvPr>
                  <p:cNvSpPr>
                    <a:spLocks noEditPoints="1"/>
                  </p:cNvSpPr>
                  <p:nvPr/>
                </p:nvSpPr>
                <p:spPr bwMode="auto">
                  <a:xfrm>
                    <a:off x="6810930" y="755781"/>
                    <a:ext cx="1664629" cy="1664629"/>
                  </a:xfrm>
                  <a:custGeom>
                    <a:avLst/>
                    <a:gdLst>
                      <a:gd name="T0" fmla="*/ 3081 w 6246"/>
                      <a:gd name="T1" fmla="*/ 5136 h 6246"/>
                      <a:gd name="T2" fmla="*/ 1110 w 6246"/>
                      <a:gd name="T3" fmla="*/ 3081 h 6246"/>
                      <a:gd name="T4" fmla="*/ 3165 w 6246"/>
                      <a:gd name="T5" fmla="*/ 1110 h 6246"/>
                      <a:gd name="T6" fmla="*/ 5136 w 6246"/>
                      <a:gd name="T7" fmla="*/ 3165 h 6246"/>
                      <a:gd name="T8" fmla="*/ 3081 w 6246"/>
                      <a:gd name="T9" fmla="*/ 5136 h 6246"/>
                      <a:gd name="T10" fmla="*/ 6224 w 6246"/>
                      <a:gd name="T11" fmla="*/ 3429 h 6246"/>
                      <a:gd name="T12" fmla="*/ 6217 w 6246"/>
                      <a:gd name="T13" fmla="*/ 2752 h 6246"/>
                      <a:gd name="T14" fmla="*/ 5692 w 6246"/>
                      <a:gd name="T15" fmla="*/ 2626 h 6246"/>
                      <a:gd name="T16" fmla="*/ 5576 w 6246"/>
                      <a:gd name="T17" fmla="*/ 2217 h 6246"/>
                      <a:gd name="T18" fmla="*/ 5961 w 6246"/>
                      <a:gd name="T19" fmla="*/ 1837 h 6246"/>
                      <a:gd name="T20" fmla="*/ 5804 w 6246"/>
                      <a:gd name="T21" fmla="*/ 1536 h 6246"/>
                      <a:gd name="T22" fmla="*/ 5616 w 6246"/>
                      <a:gd name="T23" fmla="*/ 1254 h 6246"/>
                      <a:gd name="T24" fmla="*/ 5098 w 6246"/>
                      <a:gd name="T25" fmla="*/ 1409 h 6246"/>
                      <a:gd name="T26" fmla="*/ 4795 w 6246"/>
                      <a:gd name="T27" fmla="*/ 1111 h 6246"/>
                      <a:gd name="T28" fmla="*/ 4938 w 6246"/>
                      <a:gd name="T29" fmla="*/ 590 h 6246"/>
                      <a:gd name="T30" fmla="*/ 4348 w 6246"/>
                      <a:gd name="T31" fmla="*/ 258 h 6246"/>
                      <a:gd name="T32" fmla="*/ 3976 w 6246"/>
                      <a:gd name="T33" fmla="*/ 651 h 6246"/>
                      <a:gd name="T34" fmla="*/ 3565 w 6246"/>
                      <a:gd name="T35" fmla="*/ 545 h 6246"/>
                      <a:gd name="T36" fmla="*/ 3428 w 6246"/>
                      <a:gd name="T37" fmla="*/ 22 h 6246"/>
                      <a:gd name="T38" fmla="*/ 2752 w 6246"/>
                      <a:gd name="T39" fmla="*/ 30 h 6246"/>
                      <a:gd name="T40" fmla="*/ 2625 w 6246"/>
                      <a:gd name="T41" fmla="*/ 555 h 6246"/>
                      <a:gd name="T42" fmla="*/ 2217 w 6246"/>
                      <a:gd name="T43" fmla="*/ 670 h 6246"/>
                      <a:gd name="T44" fmla="*/ 1837 w 6246"/>
                      <a:gd name="T45" fmla="*/ 286 h 6246"/>
                      <a:gd name="T46" fmla="*/ 1536 w 6246"/>
                      <a:gd name="T47" fmla="*/ 442 h 6246"/>
                      <a:gd name="T48" fmla="*/ 1254 w 6246"/>
                      <a:gd name="T49" fmla="*/ 629 h 6246"/>
                      <a:gd name="T50" fmla="*/ 1408 w 6246"/>
                      <a:gd name="T51" fmla="*/ 1148 h 6246"/>
                      <a:gd name="T52" fmla="*/ 1110 w 6246"/>
                      <a:gd name="T53" fmla="*/ 1452 h 6246"/>
                      <a:gd name="T54" fmla="*/ 590 w 6246"/>
                      <a:gd name="T55" fmla="*/ 1309 h 6246"/>
                      <a:gd name="T56" fmla="*/ 257 w 6246"/>
                      <a:gd name="T57" fmla="*/ 1898 h 6246"/>
                      <a:gd name="T58" fmla="*/ 650 w 6246"/>
                      <a:gd name="T59" fmla="*/ 2270 h 6246"/>
                      <a:gd name="T60" fmla="*/ 545 w 6246"/>
                      <a:gd name="T61" fmla="*/ 2681 h 6246"/>
                      <a:gd name="T62" fmla="*/ 22 w 6246"/>
                      <a:gd name="T63" fmla="*/ 2819 h 6246"/>
                      <a:gd name="T64" fmla="*/ 29 w 6246"/>
                      <a:gd name="T65" fmla="*/ 3495 h 6246"/>
                      <a:gd name="T66" fmla="*/ 555 w 6246"/>
                      <a:gd name="T67" fmla="*/ 3620 h 6246"/>
                      <a:gd name="T68" fmla="*/ 669 w 6246"/>
                      <a:gd name="T69" fmla="*/ 4030 h 6246"/>
                      <a:gd name="T70" fmla="*/ 285 w 6246"/>
                      <a:gd name="T71" fmla="*/ 4410 h 6246"/>
                      <a:gd name="T72" fmla="*/ 441 w 6246"/>
                      <a:gd name="T73" fmla="*/ 4710 h 6246"/>
                      <a:gd name="T74" fmla="*/ 629 w 6246"/>
                      <a:gd name="T75" fmla="*/ 4992 h 6246"/>
                      <a:gd name="T76" fmla="*/ 1148 w 6246"/>
                      <a:gd name="T77" fmla="*/ 4838 h 6246"/>
                      <a:gd name="T78" fmla="*/ 1451 w 6246"/>
                      <a:gd name="T79" fmla="*/ 5136 h 6246"/>
                      <a:gd name="T80" fmla="*/ 1308 w 6246"/>
                      <a:gd name="T81" fmla="*/ 5657 h 6246"/>
                      <a:gd name="T82" fmla="*/ 1897 w 6246"/>
                      <a:gd name="T83" fmla="*/ 5988 h 6246"/>
                      <a:gd name="T84" fmla="*/ 2270 w 6246"/>
                      <a:gd name="T85" fmla="*/ 5596 h 6246"/>
                      <a:gd name="T86" fmla="*/ 2681 w 6246"/>
                      <a:gd name="T87" fmla="*/ 5701 h 6246"/>
                      <a:gd name="T88" fmla="*/ 2818 w 6246"/>
                      <a:gd name="T89" fmla="*/ 6225 h 6246"/>
                      <a:gd name="T90" fmla="*/ 3495 w 6246"/>
                      <a:gd name="T91" fmla="*/ 6218 h 6246"/>
                      <a:gd name="T92" fmla="*/ 3620 w 6246"/>
                      <a:gd name="T93" fmla="*/ 5692 h 6246"/>
                      <a:gd name="T94" fmla="*/ 4029 w 6246"/>
                      <a:gd name="T95" fmla="*/ 5577 h 6246"/>
                      <a:gd name="T96" fmla="*/ 4410 w 6246"/>
                      <a:gd name="T97" fmla="*/ 5961 h 6246"/>
                      <a:gd name="T98" fmla="*/ 4710 w 6246"/>
                      <a:gd name="T99" fmla="*/ 5805 h 6246"/>
                      <a:gd name="T100" fmla="*/ 4992 w 6246"/>
                      <a:gd name="T101" fmla="*/ 5617 h 6246"/>
                      <a:gd name="T102" fmla="*/ 4837 w 6246"/>
                      <a:gd name="T103" fmla="*/ 5099 h 6246"/>
                      <a:gd name="T104" fmla="*/ 5135 w 6246"/>
                      <a:gd name="T105" fmla="*/ 4795 h 6246"/>
                      <a:gd name="T106" fmla="*/ 5656 w 6246"/>
                      <a:gd name="T107" fmla="*/ 4938 h 6246"/>
                      <a:gd name="T108" fmla="*/ 5988 w 6246"/>
                      <a:gd name="T109" fmla="*/ 4349 h 6246"/>
                      <a:gd name="T110" fmla="*/ 5595 w 6246"/>
                      <a:gd name="T111" fmla="*/ 3976 h 6246"/>
                      <a:gd name="T112" fmla="*/ 5701 w 6246"/>
                      <a:gd name="T113" fmla="*/ 3566 h 6246"/>
                      <a:gd name="T114" fmla="*/ 6224 w 6246"/>
                      <a:gd name="T115" fmla="*/ 3429 h 6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246" h="6246">
                        <a:moveTo>
                          <a:pt x="3081" y="5136"/>
                        </a:moveTo>
                        <a:cubicBezTo>
                          <a:pt x="1971" y="5113"/>
                          <a:pt x="1087" y="4191"/>
                          <a:pt x="1110" y="3081"/>
                        </a:cubicBezTo>
                        <a:cubicBezTo>
                          <a:pt x="1133" y="1971"/>
                          <a:pt x="2055" y="1087"/>
                          <a:pt x="3165" y="1110"/>
                        </a:cubicBezTo>
                        <a:cubicBezTo>
                          <a:pt x="4275" y="1133"/>
                          <a:pt x="5159" y="2055"/>
                          <a:pt x="5136" y="3165"/>
                        </a:cubicBezTo>
                        <a:cubicBezTo>
                          <a:pt x="5113" y="4275"/>
                          <a:pt x="4191" y="5160"/>
                          <a:pt x="3081" y="5136"/>
                        </a:cubicBezTo>
                        <a:close/>
                        <a:moveTo>
                          <a:pt x="6224" y="3429"/>
                        </a:moveTo>
                        <a:cubicBezTo>
                          <a:pt x="6246" y="3204"/>
                          <a:pt x="6244" y="2978"/>
                          <a:pt x="6217" y="2752"/>
                        </a:cubicBezTo>
                        <a:lnTo>
                          <a:pt x="5692" y="2626"/>
                        </a:lnTo>
                        <a:cubicBezTo>
                          <a:pt x="5665" y="2489"/>
                          <a:pt x="5626" y="2351"/>
                          <a:pt x="5576" y="2217"/>
                        </a:cubicBezTo>
                        <a:lnTo>
                          <a:pt x="5961" y="1837"/>
                        </a:lnTo>
                        <a:cubicBezTo>
                          <a:pt x="5915" y="1735"/>
                          <a:pt x="5863" y="1634"/>
                          <a:pt x="5804" y="1536"/>
                        </a:cubicBezTo>
                        <a:cubicBezTo>
                          <a:pt x="5747" y="1438"/>
                          <a:pt x="5684" y="1344"/>
                          <a:pt x="5616" y="1254"/>
                        </a:cubicBezTo>
                        <a:lnTo>
                          <a:pt x="5098" y="1409"/>
                        </a:lnTo>
                        <a:cubicBezTo>
                          <a:pt x="5004" y="1301"/>
                          <a:pt x="4903" y="1201"/>
                          <a:pt x="4795" y="1111"/>
                        </a:cubicBezTo>
                        <a:lnTo>
                          <a:pt x="4938" y="590"/>
                        </a:lnTo>
                        <a:cubicBezTo>
                          <a:pt x="4753" y="458"/>
                          <a:pt x="4555" y="347"/>
                          <a:pt x="4348" y="258"/>
                        </a:cubicBezTo>
                        <a:lnTo>
                          <a:pt x="3976" y="651"/>
                        </a:lnTo>
                        <a:cubicBezTo>
                          <a:pt x="3842" y="605"/>
                          <a:pt x="3704" y="570"/>
                          <a:pt x="3565" y="545"/>
                        </a:cubicBezTo>
                        <a:lnTo>
                          <a:pt x="3428" y="22"/>
                        </a:lnTo>
                        <a:cubicBezTo>
                          <a:pt x="3204" y="0"/>
                          <a:pt x="2977" y="2"/>
                          <a:pt x="2752" y="30"/>
                        </a:cubicBezTo>
                        <a:lnTo>
                          <a:pt x="2625" y="555"/>
                        </a:lnTo>
                        <a:cubicBezTo>
                          <a:pt x="2487" y="581"/>
                          <a:pt x="2351" y="620"/>
                          <a:pt x="2217" y="670"/>
                        </a:cubicBezTo>
                        <a:lnTo>
                          <a:pt x="1837" y="286"/>
                        </a:lnTo>
                        <a:cubicBezTo>
                          <a:pt x="1735" y="331"/>
                          <a:pt x="1634" y="383"/>
                          <a:pt x="1536" y="442"/>
                        </a:cubicBezTo>
                        <a:cubicBezTo>
                          <a:pt x="1437" y="500"/>
                          <a:pt x="1344" y="563"/>
                          <a:pt x="1254" y="629"/>
                        </a:cubicBezTo>
                        <a:lnTo>
                          <a:pt x="1408" y="1148"/>
                        </a:lnTo>
                        <a:cubicBezTo>
                          <a:pt x="1300" y="1243"/>
                          <a:pt x="1200" y="1344"/>
                          <a:pt x="1110" y="1452"/>
                        </a:cubicBezTo>
                        <a:lnTo>
                          <a:pt x="590" y="1309"/>
                        </a:lnTo>
                        <a:cubicBezTo>
                          <a:pt x="457" y="1494"/>
                          <a:pt x="346" y="1691"/>
                          <a:pt x="257" y="1898"/>
                        </a:cubicBezTo>
                        <a:lnTo>
                          <a:pt x="650" y="2270"/>
                        </a:lnTo>
                        <a:cubicBezTo>
                          <a:pt x="604" y="2404"/>
                          <a:pt x="570" y="2542"/>
                          <a:pt x="545" y="2681"/>
                        </a:cubicBezTo>
                        <a:lnTo>
                          <a:pt x="22" y="2819"/>
                        </a:lnTo>
                        <a:cubicBezTo>
                          <a:pt x="0" y="3043"/>
                          <a:pt x="2" y="3269"/>
                          <a:pt x="29" y="3495"/>
                        </a:cubicBezTo>
                        <a:lnTo>
                          <a:pt x="555" y="3620"/>
                        </a:lnTo>
                        <a:cubicBezTo>
                          <a:pt x="581" y="3759"/>
                          <a:pt x="620" y="3895"/>
                          <a:pt x="669" y="4030"/>
                        </a:cubicBezTo>
                        <a:lnTo>
                          <a:pt x="285" y="4410"/>
                        </a:lnTo>
                        <a:cubicBezTo>
                          <a:pt x="331" y="4512"/>
                          <a:pt x="382" y="4612"/>
                          <a:pt x="441" y="4710"/>
                        </a:cubicBezTo>
                        <a:cubicBezTo>
                          <a:pt x="499" y="4809"/>
                          <a:pt x="562" y="4903"/>
                          <a:pt x="629" y="4992"/>
                        </a:cubicBezTo>
                        <a:lnTo>
                          <a:pt x="1148" y="4838"/>
                        </a:lnTo>
                        <a:cubicBezTo>
                          <a:pt x="1242" y="4946"/>
                          <a:pt x="1344" y="5046"/>
                          <a:pt x="1451" y="5136"/>
                        </a:cubicBezTo>
                        <a:lnTo>
                          <a:pt x="1308" y="5657"/>
                        </a:lnTo>
                        <a:cubicBezTo>
                          <a:pt x="1494" y="5789"/>
                          <a:pt x="1691" y="5900"/>
                          <a:pt x="1897" y="5988"/>
                        </a:cubicBezTo>
                        <a:lnTo>
                          <a:pt x="2270" y="5596"/>
                        </a:lnTo>
                        <a:cubicBezTo>
                          <a:pt x="2404" y="5642"/>
                          <a:pt x="2540" y="5677"/>
                          <a:pt x="2681" y="5701"/>
                        </a:cubicBezTo>
                        <a:lnTo>
                          <a:pt x="2818" y="6225"/>
                        </a:lnTo>
                        <a:cubicBezTo>
                          <a:pt x="3042" y="6246"/>
                          <a:pt x="3269" y="6245"/>
                          <a:pt x="3495" y="6218"/>
                        </a:cubicBezTo>
                        <a:lnTo>
                          <a:pt x="3620" y="5692"/>
                        </a:lnTo>
                        <a:cubicBezTo>
                          <a:pt x="3758" y="5665"/>
                          <a:pt x="3894" y="5627"/>
                          <a:pt x="4029" y="5577"/>
                        </a:cubicBezTo>
                        <a:lnTo>
                          <a:pt x="4410" y="5961"/>
                        </a:lnTo>
                        <a:cubicBezTo>
                          <a:pt x="4511" y="5916"/>
                          <a:pt x="4612" y="5864"/>
                          <a:pt x="4710" y="5805"/>
                        </a:cubicBezTo>
                        <a:cubicBezTo>
                          <a:pt x="4808" y="5747"/>
                          <a:pt x="4902" y="5684"/>
                          <a:pt x="4992" y="5617"/>
                        </a:cubicBezTo>
                        <a:lnTo>
                          <a:pt x="4837" y="5099"/>
                        </a:lnTo>
                        <a:cubicBezTo>
                          <a:pt x="4946" y="5005"/>
                          <a:pt x="5045" y="4903"/>
                          <a:pt x="5135" y="4795"/>
                        </a:cubicBezTo>
                        <a:lnTo>
                          <a:pt x="5656" y="4938"/>
                        </a:lnTo>
                        <a:cubicBezTo>
                          <a:pt x="5789" y="4753"/>
                          <a:pt x="5900" y="4555"/>
                          <a:pt x="5988" y="4349"/>
                        </a:cubicBezTo>
                        <a:lnTo>
                          <a:pt x="5595" y="3976"/>
                        </a:lnTo>
                        <a:cubicBezTo>
                          <a:pt x="5641" y="3843"/>
                          <a:pt x="5677" y="3706"/>
                          <a:pt x="5701" y="3566"/>
                        </a:cubicBezTo>
                        <a:lnTo>
                          <a:pt x="6224" y="3429"/>
                        </a:lnTo>
                      </a:path>
                    </a:pathLst>
                  </a:custGeom>
                  <a:grpFill/>
                  <a:ln>
                    <a:noFill/>
                  </a:ln>
                  <a:effectLst/>
                </p:spPr>
                <p:txBody>
                  <a:bodyPr vert="horz" wrap="square" lIns="91440" tIns="45720" rIns="91440" bIns="45720" numCol="1" anchor="t" anchorCtr="0" compatLnSpc="1">
                    <a:prstTxWarp prst="textNoShape">
                      <a:avLst/>
                    </a:prstTxWarp>
                  </a:bodyPr>
                  <a:lstStyle/>
                  <a:p>
                    <a:endParaRPr lang="en-US">
                      <a:latin typeface="Times New Roman" panose="02020603050405020304" pitchFamily="18" charset="0"/>
                      <a:cs typeface="Times New Roman" panose="02020603050405020304" pitchFamily="18" charset="0"/>
                    </a:endParaRPr>
                  </a:p>
                </p:txBody>
              </p:sp>
              <p:sp>
                <p:nvSpPr>
                  <p:cNvPr id="38" name="Oval 37">
                    <a:extLst>
                      <a:ext uri="{FF2B5EF4-FFF2-40B4-BE49-F238E27FC236}">
                        <a16:creationId xmlns:a16="http://schemas.microsoft.com/office/drawing/2014/main" id="{9BEAC201-58B6-428C-BB7B-A6139C1D64A3}"/>
                      </a:ext>
                    </a:extLst>
                  </p:cNvPr>
                  <p:cNvSpPr/>
                  <p:nvPr/>
                </p:nvSpPr>
                <p:spPr>
                  <a:xfrm>
                    <a:off x="7079205" y="1024056"/>
                    <a:ext cx="1128079" cy="11280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grpSp>
            <p:sp>
              <p:nvSpPr>
                <p:cNvPr id="36" name="Oval 35">
                  <a:extLst>
                    <a:ext uri="{FF2B5EF4-FFF2-40B4-BE49-F238E27FC236}">
                      <a16:creationId xmlns:a16="http://schemas.microsoft.com/office/drawing/2014/main" id="{ABB14DCF-69E3-434D-8076-AB7F3917094D}"/>
                    </a:ext>
                  </a:extLst>
                </p:cNvPr>
                <p:cNvSpPr/>
                <p:nvPr/>
              </p:nvSpPr>
              <p:spPr>
                <a:xfrm>
                  <a:off x="7167252" y="1112103"/>
                  <a:ext cx="951985" cy="9519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E637B7B3-F903-413F-B5A4-3759902B51AF}"/>
                  </a:ext>
                </a:extLst>
              </p:cNvPr>
              <p:cNvGrpSpPr/>
              <p:nvPr/>
            </p:nvGrpSpPr>
            <p:grpSpPr>
              <a:xfrm>
                <a:off x="3832278" y="4069659"/>
                <a:ext cx="668720" cy="668720"/>
                <a:chOff x="6810930" y="755781"/>
                <a:chExt cx="1664629" cy="1664629"/>
              </a:xfrm>
              <a:solidFill>
                <a:schemeClr val="accent4">
                  <a:lumMod val="75000"/>
                </a:schemeClr>
              </a:solidFill>
              <a:effectLst>
                <a:outerShdw blurRad="63500" sx="102000" sy="102000" algn="ctr" rotWithShape="0">
                  <a:prstClr val="black">
                    <a:alpha val="40000"/>
                  </a:prstClr>
                </a:outerShdw>
              </a:effectLst>
            </p:grpSpPr>
            <p:grpSp>
              <p:nvGrpSpPr>
                <p:cNvPr id="40" name="Group 39">
                  <a:extLst>
                    <a:ext uri="{FF2B5EF4-FFF2-40B4-BE49-F238E27FC236}">
                      <a16:creationId xmlns:a16="http://schemas.microsoft.com/office/drawing/2014/main" id="{7A014B54-C421-45A9-B6F1-60B21C938A29}"/>
                    </a:ext>
                  </a:extLst>
                </p:cNvPr>
                <p:cNvGrpSpPr/>
                <p:nvPr/>
              </p:nvGrpSpPr>
              <p:grpSpPr>
                <a:xfrm>
                  <a:off x="6810930" y="755781"/>
                  <a:ext cx="1664629" cy="1664629"/>
                  <a:chOff x="6810930" y="755781"/>
                  <a:chExt cx="1664629" cy="1664629"/>
                </a:xfrm>
                <a:grpFill/>
              </p:grpSpPr>
              <p:sp>
                <p:nvSpPr>
                  <p:cNvPr id="42" name="Freeform 9">
                    <a:extLst>
                      <a:ext uri="{FF2B5EF4-FFF2-40B4-BE49-F238E27FC236}">
                        <a16:creationId xmlns:a16="http://schemas.microsoft.com/office/drawing/2014/main" id="{8CA9A85F-764B-4A44-A6DA-A45FC05AFFF3}"/>
                      </a:ext>
                    </a:extLst>
                  </p:cNvPr>
                  <p:cNvSpPr>
                    <a:spLocks noEditPoints="1"/>
                  </p:cNvSpPr>
                  <p:nvPr/>
                </p:nvSpPr>
                <p:spPr bwMode="auto">
                  <a:xfrm>
                    <a:off x="6810930" y="755781"/>
                    <a:ext cx="1664629" cy="1664629"/>
                  </a:xfrm>
                  <a:custGeom>
                    <a:avLst/>
                    <a:gdLst>
                      <a:gd name="T0" fmla="*/ 3081 w 6246"/>
                      <a:gd name="T1" fmla="*/ 5136 h 6246"/>
                      <a:gd name="T2" fmla="*/ 1110 w 6246"/>
                      <a:gd name="T3" fmla="*/ 3081 h 6246"/>
                      <a:gd name="T4" fmla="*/ 3165 w 6246"/>
                      <a:gd name="T5" fmla="*/ 1110 h 6246"/>
                      <a:gd name="T6" fmla="*/ 5136 w 6246"/>
                      <a:gd name="T7" fmla="*/ 3165 h 6246"/>
                      <a:gd name="T8" fmla="*/ 3081 w 6246"/>
                      <a:gd name="T9" fmla="*/ 5136 h 6246"/>
                      <a:gd name="T10" fmla="*/ 6224 w 6246"/>
                      <a:gd name="T11" fmla="*/ 3429 h 6246"/>
                      <a:gd name="T12" fmla="*/ 6217 w 6246"/>
                      <a:gd name="T13" fmla="*/ 2752 h 6246"/>
                      <a:gd name="T14" fmla="*/ 5692 w 6246"/>
                      <a:gd name="T15" fmla="*/ 2626 h 6246"/>
                      <a:gd name="T16" fmla="*/ 5576 w 6246"/>
                      <a:gd name="T17" fmla="*/ 2217 h 6246"/>
                      <a:gd name="T18" fmla="*/ 5961 w 6246"/>
                      <a:gd name="T19" fmla="*/ 1837 h 6246"/>
                      <a:gd name="T20" fmla="*/ 5804 w 6246"/>
                      <a:gd name="T21" fmla="*/ 1536 h 6246"/>
                      <a:gd name="T22" fmla="*/ 5616 w 6246"/>
                      <a:gd name="T23" fmla="*/ 1254 h 6246"/>
                      <a:gd name="T24" fmla="*/ 5098 w 6246"/>
                      <a:gd name="T25" fmla="*/ 1409 h 6246"/>
                      <a:gd name="T26" fmla="*/ 4795 w 6246"/>
                      <a:gd name="T27" fmla="*/ 1111 h 6246"/>
                      <a:gd name="T28" fmla="*/ 4938 w 6246"/>
                      <a:gd name="T29" fmla="*/ 590 h 6246"/>
                      <a:gd name="T30" fmla="*/ 4348 w 6246"/>
                      <a:gd name="T31" fmla="*/ 258 h 6246"/>
                      <a:gd name="T32" fmla="*/ 3976 w 6246"/>
                      <a:gd name="T33" fmla="*/ 651 h 6246"/>
                      <a:gd name="T34" fmla="*/ 3565 w 6246"/>
                      <a:gd name="T35" fmla="*/ 545 h 6246"/>
                      <a:gd name="T36" fmla="*/ 3428 w 6246"/>
                      <a:gd name="T37" fmla="*/ 22 h 6246"/>
                      <a:gd name="T38" fmla="*/ 2752 w 6246"/>
                      <a:gd name="T39" fmla="*/ 30 h 6246"/>
                      <a:gd name="T40" fmla="*/ 2625 w 6246"/>
                      <a:gd name="T41" fmla="*/ 555 h 6246"/>
                      <a:gd name="T42" fmla="*/ 2217 w 6246"/>
                      <a:gd name="T43" fmla="*/ 670 h 6246"/>
                      <a:gd name="T44" fmla="*/ 1837 w 6246"/>
                      <a:gd name="T45" fmla="*/ 286 h 6246"/>
                      <a:gd name="T46" fmla="*/ 1536 w 6246"/>
                      <a:gd name="T47" fmla="*/ 442 h 6246"/>
                      <a:gd name="T48" fmla="*/ 1254 w 6246"/>
                      <a:gd name="T49" fmla="*/ 629 h 6246"/>
                      <a:gd name="T50" fmla="*/ 1408 w 6246"/>
                      <a:gd name="T51" fmla="*/ 1148 h 6246"/>
                      <a:gd name="T52" fmla="*/ 1110 w 6246"/>
                      <a:gd name="T53" fmla="*/ 1452 h 6246"/>
                      <a:gd name="T54" fmla="*/ 590 w 6246"/>
                      <a:gd name="T55" fmla="*/ 1309 h 6246"/>
                      <a:gd name="T56" fmla="*/ 257 w 6246"/>
                      <a:gd name="T57" fmla="*/ 1898 h 6246"/>
                      <a:gd name="T58" fmla="*/ 650 w 6246"/>
                      <a:gd name="T59" fmla="*/ 2270 h 6246"/>
                      <a:gd name="T60" fmla="*/ 545 w 6246"/>
                      <a:gd name="T61" fmla="*/ 2681 h 6246"/>
                      <a:gd name="T62" fmla="*/ 22 w 6246"/>
                      <a:gd name="T63" fmla="*/ 2819 h 6246"/>
                      <a:gd name="T64" fmla="*/ 29 w 6246"/>
                      <a:gd name="T65" fmla="*/ 3495 h 6246"/>
                      <a:gd name="T66" fmla="*/ 555 w 6246"/>
                      <a:gd name="T67" fmla="*/ 3620 h 6246"/>
                      <a:gd name="T68" fmla="*/ 669 w 6246"/>
                      <a:gd name="T69" fmla="*/ 4030 h 6246"/>
                      <a:gd name="T70" fmla="*/ 285 w 6246"/>
                      <a:gd name="T71" fmla="*/ 4410 h 6246"/>
                      <a:gd name="T72" fmla="*/ 441 w 6246"/>
                      <a:gd name="T73" fmla="*/ 4710 h 6246"/>
                      <a:gd name="T74" fmla="*/ 629 w 6246"/>
                      <a:gd name="T75" fmla="*/ 4992 h 6246"/>
                      <a:gd name="T76" fmla="*/ 1148 w 6246"/>
                      <a:gd name="T77" fmla="*/ 4838 h 6246"/>
                      <a:gd name="T78" fmla="*/ 1451 w 6246"/>
                      <a:gd name="T79" fmla="*/ 5136 h 6246"/>
                      <a:gd name="T80" fmla="*/ 1308 w 6246"/>
                      <a:gd name="T81" fmla="*/ 5657 h 6246"/>
                      <a:gd name="T82" fmla="*/ 1897 w 6246"/>
                      <a:gd name="T83" fmla="*/ 5988 h 6246"/>
                      <a:gd name="T84" fmla="*/ 2270 w 6246"/>
                      <a:gd name="T85" fmla="*/ 5596 h 6246"/>
                      <a:gd name="T86" fmla="*/ 2681 w 6246"/>
                      <a:gd name="T87" fmla="*/ 5701 h 6246"/>
                      <a:gd name="T88" fmla="*/ 2818 w 6246"/>
                      <a:gd name="T89" fmla="*/ 6225 h 6246"/>
                      <a:gd name="T90" fmla="*/ 3495 w 6246"/>
                      <a:gd name="T91" fmla="*/ 6218 h 6246"/>
                      <a:gd name="T92" fmla="*/ 3620 w 6246"/>
                      <a:gd name="T93" fmla="*/ 5692 h 6246"/>
                      <a:gd name="T94" fmla="*/ 4029 w 6246"/>
                      <a:gd name="T95" fmla="*/ 5577 h 6246"/>
                      <a:gd name="T96" fmla="*/ 4410 w 6246"/>
                      <a:gd name="T97" fmla="*/ 5961 h 6246"/>
                      <a:gd name="T98" fmla="*/ 4710 w 6246"/>
                      <a:gd name="T99" fmla="*/ 5805 h 6246"/>
                      <a:gd name="T100" fmla="*/ 4992 w 6246"/>
                      <a:gd name="T101" fmla="*/ 5617 h 6246"/>
                      <a:gd name="T102" fmla="*/ 4837 w 6246"/>
                      <a:gd name="T103" fmla="*/ 5099 h 6246"/>
                      <a:gd name="T104" fmla="*/ 5135 w 6246"/>
                      <a:gd name="T105" fmla="*/ 4795 h 6246"/>
                      <a:gd name="T106" fmla="*/ 5656 w 6246"/>
                      <a:gd name="T107" fmla="*/ 4938 h 6246"/>
                      <a:gd name="T108" fmla="*/ 5988 w 6246"/>
                      <a:gd name="T109" fmla="*/ 4349 h 6246"/>
                      <a:gd name="T110" fmla="*/ 5595 w 6246"/>
                      <a:gd name="T111" fmla="*/ 3976 h 6246"/>
                      <a:gd name="T112" fmla="*/ 5701 w 6246"/>
                      <a:gd name="T113" fmla="*/ 3566 h 6246"/>
                      <a:gd name="T114" fmla="*/ 6224 w 6246"/>
                      <a:gd name="T115" fmla="*/ 3429 h 6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246" h="6246">
                        <a:moveTo>
                          <a:pt x="3081" y="5136"/>
                        </a:moveTo>
                        <a:cubicBezTo>
                          <a:pt x="1971" y="5113"/>
                          <a:pt x="1087" y="4191"/>
                          <a:pt x="1110" y="3081"/>
                        </a:cubicBezTo>
                        <a:cubicBezTo>
                          <a:pt x="1133" y="1971"/>
                          <a:pt x="2055" y="1087"/>
                          <a:pt x="3165" y="1110"/>
                        </a:cubicBezTo>
                        <a:cubicBezTo>
                          <a:pt x="4275" y="1133"/>
                          <a:pt x="5159" y="2055"/>
                          <a:pt x="5136" y="3165"/>
                        </a:cubicBezTo>
                        <a:cubicBezTo>
                          <a:pt x="5113" y="4275"/>
                          <a:pt x="4191" y="5160"/>
                          <a:pt x="3081" y="5136"/>
                        </a:cubicBezTo>
                        <a:close/>
                        <a:moveTo>
                          <a:pt x="6224" y="3429"/>
                        </a:moveTo>
                        <a:cubicBezTo>
                          <a:pt x="6246" y="3204"/>
                          <a:pt x="6244" y="2978"/>
                          <a:pt x="6217" y="2752"/>
                        </a:cubicBezTo>
                        <a:lnTo>
                          <a:pt x="5692" y="2626"/>
                        </a:lnTo>
                        <a:cubicBezTo>
                          <a:pt x="5665" y="2489"/>
                          <a:pt x="5626" y="2351"/>
                          <a:pt x="5576" y="2217"/>
                        </a:cubicBezTo>
                        <a:lnTo>
                          <a:pt x="5961" y="1837"/>
                        </a:lnTo>
                        <a:cubicBezTo>
                          <a:pt x="5915" y="1735"/>
                          <a:pt x="5863" y="1634"/>
                          <a:pt x="5804" y="1536"/>
                        </a:cubicBezTo>
                        <a:cubicBezTo>
                          <a:pt x="5747" y="1438"/>
                          <a:pt x="5684" y="1344"/>
                          <a:pt x="5616" y="1254"/>
                        </a:cubicBezTo>
                        <a:lnTo>
                          <a:pt x="5098" y="1409"/>
                        </a:lnTo>
                        <a:cubicBezTo>
                          <a:pt x="5004" y="1301"/>
                          <a:pt x="4903" y="1201"/>
                          <a:pt x="4795" y="1111"/>
                        </a:cubicBezTo>
                        <a:lnTo>
                          <a:pt x="4938" y="590"/>
                        </a:lnTo>
                        <a:cubicBezTo>
                          <a:pt x="4753" y="458"/>
                          <a:pt x="4555" y="347"/>
                          <a:pt x="4348" y="258"/>
                        </a:cubicBezTo>
                        <a:lnTo>
                          <a:pt x="3976" y="651"/>
                        </a:lnTo>
                        <a:cubicBezTo>
                          <a:pt x="3842" y="605"/>
                          <a:pt x="3704" y="570"/>
                          <a:pt x="3565" y="545"/>
                        </a:cubicBezTo>
                        <a:lnTo>
                          <a:pt x="3428" y="22"/>
                        </a:lnTo>
                        <a:cubicBezTo>
                          <a:pt x="3204" y="0"/>
                          <a:pt x="2977" y="2"/>
                          <a:pt x="2752" y="30"/>
                        </a:cubicBezTo>
                        <a:lnTo>
                          <a:pt x="2625" y="555"/>
                        </a:lnTo>
                        <a:cubicBezTo>
                          <a:pt x="2487" y="581"/>
                          <a:pt x="2351" y="620"/>
                          <a:pt x="2217" y="670"/>
                        </a:cubicBezTo>
                        <a:lnTo>
                          <a:pt x="1837" y="286"/>
                        </a:lnTo>
                        <a:cubicBezTo>
                          <a:pt x="1735" y="331"/>
                          <a:pt x="1634" y="383"/>
                          <a:pt x="1536" y="442"/>
                        </a:cubicBezTo>
                        <a:cubicBezTo>
                          <a:pt x="1437" y="500"/>
                          <a:pt x="1344" y="563"/>
                          <a:pt x="1254" y="629"/>
                        </a:cubicBezTo>
                        <a:lnTo>
                          <a:pt x="1408" y="1148"/>
                        </a:lnTo>
                        <a:cubicBezTo>
                          <a:pt x="1300" y="1243"/>
                          <a:pt x="1200" y="1344"/>
                          <a:pt x="1110" y="1452"/>
                        </a:cubicBezTo>
                        <a:lnTo>
                          <a:pt x="590" y="1309"/>
                        </a:lnTo>
                        <a:cubicBezTo>
                          <a:pt x="457" y="1494"/>
                          <a:pt x="346" y="1691"/>
                          <a:pt x="257" y="1898"/>
                        </a:cubicBezTo>
                        <a:lnTo>
                          <a:pt x="650" y="2270"/>
                        </a:lnTo>
                        <a:cubicBezTo>
                          <a:pt x="604" y="2404"/>
                          <a:pt x="570" y="2542"/>
                          <a:pt x="545" y="2681"/>
                        </a:cubicBezTo>
                        <a:lnTo>
                          <a:pt x="22" y="2819"/>
                        </a:lnTo>
                        <a:cubicBezTo>
                          <a:pt x="0" y="3043"/>
                          <a:pt x="2" y="3269"/>
                          <a:pt x="29" y="3495"/>
                        </a:cubicBezTo>
                        <a:lnTo>
                          <a:pt x="555" y="3620"/>
                        </a:lnTo>
                        <a:cubicBezTo>
                          <a:pt x="581" y="3759"/>
                          <a:pt x="620" y="3895"/>
                          <a:pt x="669" y="4030"/>
                        </a:cubicBezTo>
                        <a:lnTo>
                          <a:pt x="285" y="4410"/>
                        </a:lnTo>
                        <a:cubicBezTo>
                          <a:pt x="331" y="4512"/>
                          <a:pt x="382" y="4612"/>
                          <a:pt x="441" y="4710"/>
                        </a:cubicBezTo>
                        <a:cubicBezTo>
                          <a:pt x="499" y="4809"/>
                          <a:pt x="562" y="4903"/>
                          <a:pt x="629" y="4992"/>
                        </a:cubicBezTo>
                        <a:lnTo>
                          <a:pt x="1148" y="4838"/>
                        </a:lnTo>
                        <a:cubicBezTo>
                          <a:pt x="1242" y="4946"/>
                          <a:pt x="1344" y="5046"/>
                          <a:pt x="1451" y="5136"/>
                        </a:cubicBezTo>
                        <a:lnTo>
                          <a:pt x="1308" y="5657"/>
                        </a:lnTo>
                        <a:cubicBezTo>
                          <a:pt x="1494" y="5789"/>
                          <a:pt x="1691" y="5900"/>
                          <a:pt x="1897" y="5988"/>
                        </a:cubicBezTo>
                        <a:lnTo>
                          <a:pt x="2270" y="5596"/>
                        </a:lnTo>
                        <a:cubicBezTo>
                          <a:pt x="2404" y="5642"/>
                          <a:pt x="2540" y="5677"/>
                          <a:pt x="2681" y="5701"/>
                        </a:cubicBezTo>
                        <a:lnTo>
                          <a:pt x="2818" y="6225"/>
                        </a:lnTo>
                        <a:cubicBezTo>
                          <a:pt x="3042" y="6246"/>
                          <a:pt x="3269" y="6245"/>
                          <a:pt x="3495" y="6218"/>
                        </a:cubicBezTo>
                        <a:lnTo>
                          <a:pt x="3620" y="5692"/>
                        </a:lnTo>
                        <a:cubicBezTo>
                          <a:pt x="3758" y="5665"/>
                          <a:pt x="3894" y="5627"/>
                          <a:pt x="4029" y="5577"/>
                        </a:cubicBezTo>
                        <a:lnTo>
                          <a:pt x="4410" y="5961"/>
                        </a:lnTo>
                        <a:cubicBezTo>
                          <a:pt x="4511" y="5916"/>
                          <a:pt x="4612" y="5864"/>
                          <a:pt x="4710" y="5805"/>
                        </a:cubicBezTo>
                        <a:cubicBezTo>
                          <a:pt x="4808" y="5747"/>
                          <a:pt x="4902" y="5684"/>
                          <a:pt x="4992" y="5617"/>
                        </a:cubicBezTo>
                        <a:lnTo>
                          <a:pt x="4837" y="5099"/>
                        </a:lnTo>
                        <a:cubicBezTo>
                          <a:pt x="4946" y="5005"/>
                          <a:pt x="5045" y="4903"/>
                          <a:pt x="5135" y="4795"/>
                        </a:cubicBezTo>
                        <a:lnTo>
                          <a:pt x="5656" y="4938"/>
                        </a:lnTo>
                        <a:cubicBezTo>
                          <a:pt x="5789" y="4753"/>
                          <a:pt x="5900" y="4555"/>
                          <a:pt x="5988" y="4349"/>
                        </a:cubicBezTo>
                        <a:lnTo>
                          <a:pt x="5595" y="3976"/>
                        </a:lnTo>
                        <a:cubicBezTo>
                          <a:pt x="5641" y="3843"/>
                          <a:pt x="5677" y="3706"/>
                          <a:pt x="5701" y="3566"/>
                        </a:cubicBezTo>
                        <a:lnTo>
                          <a:pt x="6224" y="3429"/>
                        </a:lnTo>
                      </a:path>
                    </a:pathLst>
                  </a:custGeom>
                  <a:grpFill/>
                  <a:ln>
                    <a:noFill/>
                  </a:ln>
                  <a:effectLst/>
                </p:spPr>
                <p:txBody>
                  <a:bodyPr vert="horz" wrap="square" lIns="91440" tIns="45720" rIns="91440" bIns="45720" numCol="1" anchor="t" anchorCtr="0" compatLnSpc="1">
                    <a:prstTxWarp prst="textNoShape">
                      <a:avLst/>
                    </a:prstTxWarp>
                  </a:bodyPr>
                  <a:lstStyle/>
                  <a:p>
                    <a:endParaRPr lang="en-US">
                      <a:latin typeface="Times New Roman" panose="02020603050405020304" pitchFamily="18" charset="0"/>
                      <a:cs typeface="Times New Roman" panose="02020603050405020304" pitchFamily="18" charset="0"/>
                    </a:endParaRPr>
                  </a:p>
                </p:txBody>
              </p:sp>
              <p:sp>
                <p:nvSpPr>
                  <p:cNvPr id="43" name="Oval 42">
                    <a:extLst>
                      <a:ext uri="{FF2B5EF4-FFF2-40B4-BE49-F238E27FC236}">
                        <a16:creationId xmlns:a16="http://schemas.microsoft.com/office/drawing/2014/main" id="{E1BDC1CA-513E-4381-BA59-0B25726F5E4F}"/>
                      </a:ext>
                    </a:extLst>
                  </p:cNvPr>
                  <p:cNvSpPr/>
                  <p:nvPr/>
                </p:nvSpPr>
                <p:spPr>
                  <a:xfrm>
                    <a:off x="7079205" y="1024056"/>
                    <a:ext cx="1128079" cy="11280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grpSp>
            <p:sp>
              <p:nvSpPr>
                <p:cNvPr id="41" name="Oval 40">
                  <a:extLst>
                    <a:ext uri="{FF2B5EF4-FFF2-40B4-BE49-F238E27FC236}">
                      <a16:creationId xmlns:a16="http://schemas.microsoft.com/office/drawing/2014/main" id="{63FC3708-3723-4361-A231-87EA818DD3FB}"/>
                    </a:ext>
                  </a:extLst>
                </p:cNvPr>
                <p:cNvSpPr/>
                <p:nvPr/>
              </p:nvSpPr>
              <p:spPr>
                <a:xfrm>
                  <a:off x="7167252" y="1112103"/>
                  <a:ext cx="951985" cy="9519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grpSp>
          <p:grpSp>
            <p:nvGrpSpPr>
              <p:cNvPr id="44" name="Group 43">
                <a:extLst>
                  <a:ext uri="{FF2B5EF4-FFF2-40B4-BE49-F238E27FC236}">
                    <a16:creationId xmlns:a16="http://schemas.microsoft.com/office/drawing/2014/main" id="{86A3AE87-A550-410E-9401-024458E786D7}"/>
                  </a:ext>
                </a:extLst>
              </p:cNvPr>
              <p:cNvGrpSpPr/>
              <p:nvPr/>
            </p:nvGrpSpPr>
            <p:grpSpPr>
              <a:xfrm>
                <a:off x="2472036" y="4090185"/>
                <a:ext cx="668720" cy="668720"/>
                <a:chOff x="6810930" y="755781"/>
                <a:chExt cx="1664629" cy="1664629"/>
              </a:xfrm>
              <a:solidFill>
                <a:schemeClr val="accent2">
                  <a:lumMod val="75000"/>
                </a:schemeClr>
              </a:solidFill>
              <a:effectLst>
                <a:outerShdw blurRad="63500" sx="102000" sy="102000" algn="ctr" rotWithShape="0">
                  <a:prstClr val="black">
                    <a:alpha val="40000"/>
                  </a:prstClr>
                </a:outerShdw>
              </a:effectLst>
            </p:grpSpPr>
            <p:grpSp>
              <p:nvGrpSpPr>
                <p:cNvPr id="45" name="Group 44">
                  <a:extLst>
                    <a:ext uri="{FF2B5EF4-FFF2-40B4-BE49-F238E27FC236}">
                      <a16:creationId xmlns:a16="http://schemas.microsoft.com/office/drawing/2014/main" id="{B46F1F9A-D3BB-4BF5-B376-0FB59E0F040F}"/>
                    </a:ext>
                  </a:extLst>
                </p:cNvPr>
                <p:cNvGrpSpPr/>
                <p:nvPr/>
              </p:nvGrpSpPr>
              <p:grpSpPr>
                <a:xfrm>
                  <a:off x="6810930" y="755781"/>
                  <a:ext cx="1664629" cy="1664629"/>
                  <a:chOff x="6810930" y="755781"/>
                  <a:chExt cx="1664629" cy="1664629"/>
                </a:xfrm>
                <a:grpFill/>
              </p:grpSpPr>
              <p:sp>
                <p:nvSpPr>
                  <p:cNvPr id="47" name="Freeform 9">
                    <a:extLst>
                      <a:ext uri="{FF2B5EF4-FFF2-40B4-BE49-F238E27FC236}">
                        <a16:creationId xmlns:a16="http://schemas.microsoft.com/office/drawing/2014/main" id="{35034E22-7F16-4505-A9F7-6C511F838657}"/>
                      </a:ext>
                    </a:extLst>
                  </p:cNvPr>
                  <p:cNvSpPr>
                    <a:spLocks noEditPoints="1"/>
                  </p:cNvSpPr>
                  <p:nvPr/>
                </p:nvSpPr>
                <p:spPr bwMode="auto">
                  <a:xfrm>
                    <a:off x="6810930" y="755781"/>
                    <a:ext cx="1664629" cy="1664629"/>
                  </a:xfrm>
                  <a:custGeom>
                    <a:avLst/>
                    <a:gdLst>
                      <a:gd name="T0" fmla="*/ 3081 w 6246"/>
                      <a:gd name="T1" fmla="*/ 5136 h 6246"/>
                      <a:gd name="T2" fmla="*/ 1110 w 6246"/>
                      <a:gd name="T3" fmla="*/ 3081 h 6246"/>
                      <a:gd name="T4" fmla="*/ 3165 w 6246"/>
                      <a:gd name="T5" fmla="*/ 1110 h 6246"/>
                      <a:gd name="T6" fmla="*/ 5136 w 6246"/>
                      <a:gd name="T7" fmla="*/ 3165 h 6246"/>
                      <a:gd name="T8" fmla="*/ 3081 w 6246"/>
                      <a:gd name="T9" fmla="*/ 5136 h 6246"/>
                      <a:gd name="T10" fmla="*/ 6224 w 6246"/>
                      <a:gd name="T11" fmla="*/ 3429 h 6246"/>
                      <a:gd name="T12" fmla="*/ 6217 w 6246"/>
                      <a:gd name="T13" fmla="*/ 2752 h 6246"/>
                      <a:gd name="T14" fmla="*/ 5692 w 6246"/>
                      <a:gd name="T15" fmla="*/ 2626 h 6246"/>
                      <a:gd name="T16" fmla="*/ 5576 w 6246"/>
                      <a:gd name="T17" fmla="*/ 2217 h 6246"/>
                      <a:gd name="T18" fmla="*/ 5961 w 6246"/>
                      <a:gd name="T19" fmla="*/ 1837 h 6246"/>
                      <a:gd name="T20" fmla="*/ 5804 w 6246"/>
                      <a:gd name="T21" fmla="*/ 1536 h 6246"/>
                      <a:gd name="T22" fmla="*/ 5616 w 6246"/>
                      <a:gd name="T23" fmla="*/ 1254 h 6246"/>
                      <a:gd name="T24" fmla="*/ 5098 w 6246"/>
                      <a:gd name="T25" fmla="*/ 1409 h 6246"/>
                      <a:gd name="T26" fmla="*/ 4795 w 6246"/>
                      <a:gd name="T27" fmla="*/ 1111 h 6246"/>
                      <a:gd name="T28" fmla="*/ 4938 w 6246"/>
                      <a:gd name="T29" fmla="*/ 590 h 6246"/>
                      <a:gd name="T30" fmla="*/ 4348 w 6246"/>
                      <a:gd name="T31" fmla="*/ 258 h 6246"/>
                      <a:gd name="T32" fmla="*/ 3976 w 6246"/>
                      <a:gd name="T33" fmla="*/ 651 h 6246"/>
                      <a:gd name="T34" fmla="*/ 3565 w 6246"/>
                      <a:gd name="T35" fmla="*/ 545 h 6246"/>
                      <a:gd name="T36" fmla="*/ 3428 w 6246"/>
                      <a:gd name="T37" fmla="*/ 22 h 6246"/>
                      <a:gd name="T38" fmla="*/ 2752 w 6246"/>
                      <a:gd name="T39" fmla="*/ 30 h 6246"/>
                      <a:gd name="T40" fmla="*/ 2625 w 6246"/>
                      <a:gd name="T41" fmla="*/ 555 h 6246"/>
                      <a:gd name="T42" fmla="*/ 2217 w 6246"/>
                      <a:gd name="T43" fmla="*/ 670 h 6246"/>
                      <a:gd name="T44" fmla="*/ 1837 w 6246"/>
                      <a:gd name="T45" fmla="*/ 286 h 6246"/>
                      <a:gd name="T46" fmla="*/ 1536 w 6246"/>
                      <a:gd name="T47" fmla="*/ 442 h 6246"/>
                      <a:gd name="T48" fmla="*/ 1254 w 6246"/>
                      <a:gd name="T49" fmla="*/ 629 h 6246"/>
                      <a:gd name="T50" fmla="*/ 1408 w 6246"/>
                      <a:gd name="T51" fmla="*/ 1148 h 6246"/>
                      <a:gd name="T52" fmla="*/ 1110 w 6246"/>
                      <a:gd name="T53" fmla="*/ 1452 h 6246"/>
                      <a:gd name="T54" fmla="*/ 590 w 6246"/>
                      <a:gd name="T55" fmla="*/ 1309 h 6246"/>
                      <a:gd name="T56" fmla="*/ 257 w 6246"/>
                      <a:gd name="T57" fmla="*/ 1898 h 6246"/>
                      <a:gd name="T58" fmla="*/ 650 w 6246"/>
                      <a:gd name="T59" fmla="*/ 2270 h 6246"/>
                      <a:gd name="T60" fmla="*/ 545 w 6246"/>
                      <a:gd name="T61" fmla="*/ 2681 h 6246"/>
                      <a:gd name="T62" fmla="*/ 22 w 6246"/>
                      <a:gd name="T63" fmla="*/ 2819 h 6246"/>
                      <a:gd name="T64" fmla="*/ 29 w 6246"/>
                      <a:gd name="T65" fmla="*/ 3495 h 6246"/>
                      <a:gd name="T66" fmla="*/ 555 w 6246"/>
                      <a:gd name="T67" fmla="*/ 3620 h 6246"/>
                      <a:gd name="T68" fmla="*/ 669 w 6246"/>
                      <a:gd name="T69" fmla="*/ 4030 h 6246"/>
                      <a:gd name="T70" fmla="*/ 285 w 6246"/>
                      <a:gd name="T71" fmla="*/ 4410 h 6246"/>
                      <a:gd name="T72" fmla="*/ 441 w 6246"/>
                      <a:gd name="T73" fmla="*/ 4710 h 6246"/>
                      <a:gd name="T74" fmla="*/ 629 w 6246"/>
                      <a:gd name="T75" fmla="*/ 4992 h 6246"/>
                      <a:gd name="T76" fmla="*/ 1148 w 6246"/>
                      <a:gd name="T77" fmla="*/ 4838 h 6246"/>
                      <a:gd name="T78" fmla="*/ 1451 w 6246"/>
                      <a:gd name="T79" fmla="*/ 5136 h 6246"/>
                      <a:gd name="T80" fmla="*/ 1308 w 6246"/>
                      <a:gd name="T81" fmla="*/ 5657 h 6246"/>
                      <a:gd name="T82" fmla="*/ 1897 w 6246"/>
                      <a:gd name="T83" fmla="*/ 5988 h 6246"/>
                      <a:gd name="T84" fmla="*/ 2270 w 6246"/>
                      <a:gd name="T85" fmla="*/ 5596 h 6246"/>
                      <a:gd name="T86" fmla="*/ 2681 w 6246"/>
                      <a:gd name="T87" fmla="*/ 5701 h 6246"/>
                      <a:gd name="T88" fmla="*/ 2818 w 6246"/>
                      <a:gd name="T89" fmla="*/ 6225 h 6246"/>
                      <a:gd name="T90" fmla="*/ 3495 w 6246"/>
                      <a:gd name="T91" fmla="*/ 6218 h 6246"/>
                      <a:gd name="T92" fmla="*/ 3620 w 6246"/>
                      <a:gd name="T93" fmla="*/ 5692 h 6246"/>
                      <a:gd name="T94" fmla="*/ 4029 w 6246"/>
                      <a:gd name="T95" fmla="*/ 5577 h 6246"/>
                      <a:gd name="T96" fmla="*/ 4410 w 6246"/>
                      <a:gd name="T97" fmla="*/ 5961 h 6246"/>
                      <a:gd name="T98" fmla="*/ 4710 w 6246"/>
                      <a:gd name="T99" fmla="*/ 5805 h 6246"/>
                      <a:gd name="T100" fmla="*/ 4992 w 6246"/>
                      <a:gd name="T101" fmla="*/ 5617 h 6246"/>
                      <a:gd name="T102" fmla="*/ 4837 w 6246"/>
                      <a:gd name="T103" fmla="*/ 5099 h 6246"/>
                      <a:gd name="T104" fmla="*/ 5135 w 6246"/>
                      <a:gd name="T105" fmla="*/ 4795 h 6246"/>
                      <a:gd name="T106" fmla="*/ 5656 w 6246"/>
                      <a:gd name="T107" fmla="*/ 4938 h 6246"/>
                      <a:gd name="T108" fmla="*/ 5988 w 6246"/>
                      <a:gd name="T109" fmla="*/ 4349 h 6246"/>
                      <a:gd name="T110" fmla="*/ 5595 w 6246"/>
                      <a:gd name="T111" fmla="*/ 3976 h 6246"/>
                      <a:gd name="T112" fmla="*/ 5701 w 6246"/>
                      <a:gd name="T113" fmla="*/ 3566 h 6246"/>
                      <a:gd name="T114" fmla="*/ 6224 w 6246"/>
                      <a:gd name="T115" fmla="*/ 3429 h 6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246" h="6246">
                        <a:moveTo>
                          <a:pt x="3081" y="5136"/>
                        </a:moveTo>
                        <a:cubicBezTo>
                          <a:pt x="1971" y="5113"/>
                          <a:pt x="1087" y="4191"/>
                          <a:pt x="1110" y="3081"/>
                        </a:cubicBezTo>
                        <a:cubicBezTo>
                          <a:pt x="1133" y="1971"/>
                          <a:pt x="2055" y="1087"/>
                          <a:pt x="3165" y="1110"/>
                        </a:cubicBezTo>
                        <a:cubicBezTo>
                          <a:pt x="4275" y="1133"/>
                          <a:pt x="5159" y="2055"/>
                          <a:pt x="5136" y="3165"/>
                        </a:cubicBezTo>
                        <a:cubicBezTo>
                          <a:pt x="5113" y="4275"/>
                          <a:pt x="4191" y="5160"/>
                          <a:pt x="3081" y="5136"/>
                        </a:cubicBezTo>
                        <a:close/>
                        <a:moveTo>
                          <a:pt x="6224" y="3429"/>
                        </a:moveTo>
                        <a:cubicBezTo>
                          <a:pt x="6246" y="3204"/>
                          <a:pt x="6244" y="2978"/>
                          <a:pt x="6217" y="2752"/>
                        </a:cubicBezTo>
                        <a:lnTo>
                          <a:pt x="5692" y="2626"/>
                        </a:lnTo>
                        <a:cubicBezTo>
                          <a:pt x="5665" y="2489"/>
                          <a:pt x="5626" y="2351"/>
                          <a:pt x="5576" y="2217"/>
                        </a:cubicBezTo>
                        <a:lnTo>
                          <a:pt x="5961" y="1837"/>
                        </a:lnTo>
                        <a:cubicBezTo>
                          <a:pt x="5915" y="1735"/>
                          <a:pt x="5863" y="1634"/>
                          <a:pt x="5804" y="1536"/>
                        </a:cubicBezTo>
                        <a:cubicBezTo>
                          <a:pt x="5747" y="1438"/>
                          <a:pt x="5684" y="1344"/>
                          <a:pt x="5616" y="1254"/>
                        </a:cubicBezTo>
                        <a:lnTo>
                          <a:pt x="5098" y="1409"/>
                        </a:lnTo>
                        <a:cubicBezTo>
                          <a:pt x="5004" y="1301"/>
                          <a:pt x="4903" y="1201"/>
                          <a:pt x="4795" y="1111"/>
                        </a:cubicBezTo>
                        <a:lnTo>
                          <a:pt x="4938" y="590"/>
                        </a:lnTo>
                        <a:cubicBezTo>
                          <a:pt x="4753" y="458"/>
                          <a:pt x="4555" y="347"/>
                          <a:pt x="4348" y="258"/>
                        </a:cubicBezTo>
                        <a:lnTo>
                          <a:pt x="3976" y="651"/>
                        </a:lnTo>
                        <a:cubicBezTo>
                          <a:pt x="3842" y="605"/>
                          <a:pt x="3704" y="570"/>
                          <a:pt x="3565" y="545"/>
                        </a:cubicBezTo>
                        <a:lnTo>
                          <a:pt x="3428" y="22"/>
                        </a:lnTo>
                        <a:cubicBezTo>
                          <a:pt x="3204" y="0"/>
                          <a:pt x="2977" y="2"/>
                          <a:pt x="2752" y="30"/>
                        </a:cubicBezTo>
                        <a:lnTo>
                          <a:pt x="2625" y="555"/>
                        </a:lnTo>
                        <a:cubicBezTo>
                          <a:pt x="2487" y="581"/>
                          <a:pt x="2351" y="620"/>
                          <a:pt x="2217" y="670"/>
                        </a:cubicBezTo>
                        <a:lnTo>
                          <a:pt x="1837" y="286"/>
                        </a:lnTo>
                        <a:cubicBezTo>
                          <a:pt x="1735" y="331"/>
                          <a:pt x="1634" y="383"/>
                          <a:pt x="1536" y="442"/>
                        </a:cubicBezTo>
                        <a:cubicBezTo>
                          <a:pt x="1437" y="500"/>
                          <a:pt x="1344" y="563"/>
                          <a:pt x="1254" y="629"/>
                        </a:cubicBezTo>
                        <a:lnTo>
                          <a:pt x="1408" y="1148"/>
                        </a:lnTo>
                        <a:cubicBezTo>
                          <a:pt x="1300" y="1243"/>
                          <a:pt x="1200" y="1344"/>
                          <a:pt x="1110" y="1452"/>
                        </a:cubicBezTo>
                        <a:lnTo>
                          <a:pt x="590" y="1309"/>
                        </a:lnTo>
                        <a:cubicBezTo>
                          <a:pt x="457" y="1494"/>
                          <a:pt x="346" y="1691"/>
                          <a:pt x="257" y="1898"/>
                        </a:cubicBezTo>
                        <a:lnTo>
                          <a:pt x="650" y="2270"/>
                        </a:lnTo>
                        <a:cubicBezTo>
                          <a:pt x="604" y="2404"/>
                          <a:pt x="570" y="2542"/>
                          <a:pt x="545" y="2681"/>
                        </a:cubicBezTo>
                        <a:lnTo>
                          <a:pt x="22" y="2819"/>
                        </a:lnTo>
                        <a:cubicBezTo>
                          <a:pt x="0" y="3043"/>
                          <a:pt x="2" y="3269"/>
                          <a:pt x="29" y="3495"/>
                        </a:cubicBezTo>
                        <a:lnTo>
                          <a:pt x="555" y="3620"/>
                        </a:lnTo>
                        <a:cubicBezTo>
                          <a:pt x="581" y="3759"/>
                          <a:pt x="620" y="3895"/>
                          <a:pt x="669" y="4030"/>
                        </a:cubicBezTo>
                        <a:lnTo>
                          <a:pt x="285" y="4410"/>
                        </a:lnTo>
                        <a:cubicBezTo>
                          <a:pt x="331" y="4512"/>
                          <a:pt x="382" y="4612"/>
                          <a:pt x="441" y="4710"/>
                        </a:cubicBezTo>
                        <a:cubicBezTo>
                          <a:pt x="499" y="4809"/>
                          <a:pt x="562" y="4903"/>
                          <a:pt x="629" y="4992"/>
                        </a:cubicBezTo>
                        <a:lnTo>
                          <a:pt x="1148" y="4838"/>
                        </a:lnTo>
                        <a:cubicBezTo>
                          <a:pt x="1242" y="4946"/>
                          <a:pt x="1344" y="5046"/>
                          <a:pt x="1451" y="5136"/>
                        </a:cubicBezTo>
                        <a:lnTo>
                          <a:pt x="1308" y="5657"/>
                        </a:lnTo>
                        <a:cubicBezTo>
                          <a:pt x="1494" y="5789"/>
                          <a:pt x="1691" y="5900"/>
                          <a:pt x="1897" y="5988"/>
                        </a:cubicBezTo>
                        <a:lnTo>
                          <a:pt x="2270" y="5596"/>
                        </a:lnTo>
                        <a:cubicBezTo>
                          <a:pt x="2404" y="5642"/>
                          <a:pt x="2540" y="5677"/>
                          <a:pt x="2681" y="5701"/>
                        </a:cubicBezTo>
                        <a:lnTo>
                          <a:pt x="2818" y="6225"/>
                        </a:lnTo>
                        <a:cubicBezTo>
                          <a:pt x="3042" y="6246"/>
                          <a:pt x="3269" y="6245"/>
                          <a:pt x="3495" y="6218"/>
                        </a:cubicBezTo>
                        <a:lnTo>
                          <a:pt x="3620" y="5692"/>
                        </a:lnTo>
                        <a:cubicBezTo>
                          <a:pt x="3758" y="5665"/>
                          <a:pt x="3894" y="5627"/>
                          <a:pt x="4029" y="5577"/>
                        </a:cubicBezTo>
                        <a:lnTo>
                          <a:pt x="4410" y="5961"/>
                        </a:lnTo>
                        <a:cubicBezTo>
                          <a:pt x="4511" y="5916"/>
                          <a:pt x="4612" y="5864"/>
                          <a:pt x="4710" y="5805"/>
                        </a:cubicBezTo>
                        <a:cubicBezTo>
                          <a:pt x="4808" y="5747"/>
                          <a:pt x="4902" y="5684"/>
                          <a:pt x="4992" y="5617"/>
                        </a:cubicBezTo>
                        <a:lnTo>
                          <a:pt x="4837" y="5099"/>
                        </a:lnTo>
                        <a:cubicBezTo>
                          <a:pt x="4946" y="5005"/>
                          <a:pt x="5045" y="4903"/>
                          <a:pt x="5135" y="4795"/>
                        </a:cubicBezTo>
                        <a:lnTo>
                          <a:pt x="5656" y="4938"/>
                        </a:lnTo>
                        <a:cubicBezTo>
                          <a:pt x="5789" y="4753"/>
                          <a:pt x="5900" y="4555"/>
                          <a:pt x="5988" y="4349"/>
                        </a:cubicBezTo>
                        <a:lnTo>
                          <a:pt x="5595" y="3976"/>
                        </a:lnTo>
                        <a:cubicBezTo>
                          <a:pt x="5641" y="3843"/>
                          <a:pt x="5677" y="3706"/>
                          <a:pt x="5701" y="3566"/>
                        </a:cubicBezTo>
                        <a:lnTo>
                          <a:pt x="6224" y="3429"/>
                        </a:lnTo>
                      </a:path>
                    </a:pathLst>
                  </a:custGeom>
                  <a:grpFill/>
                  <a:ln>
                    <a:noFill/>
                  </a:ln>
                  <a:effectLst/>
                </p:spPr>
                <p:txBody>
                  <a:bodyPr vert="horz" wrap="square" lIns="91440" tIns="45720" rIns="91440" bIns="45720" numCol="1" anchor="t" anchorCtr="0" compatLnSpc="1">
                    <a:prstTxWarp prst="textNoShape">
                      <a:avLst/>
                    </a:prstTxWarp>
                  </a:bodyPr>
                  <a:lstStyle/>
                  <a:p>
                    <a:endParaRPr lang="en-US">
                      <a:latin typeface="Times New Roman" panose="02020603050405020304" pitchFamily="18" charset="0"/>
                      <a:cs typeface="Times New Roman" panose="02020603050405020304" pitchFamily="18" charset="0"/>
                    </a:endParaRPr>
                  </a:p>
                </p:txBody>
              </p:sp>
              <p:sp>
                <p:nvSpPr>
                  <p:cNvPr id="48" name="Oval 47">
                    <a:extLst>
                      <a:ext uri="{FF2B5EF4-FFF2-40B4-BE49-F238E27FC236}">
                        <a16:creationId xmlns:a16="http://schemas.microsoft.com/office/drawing/2014/main" id="{91053B8A-E287-46C6-9EE3-6CA484DD6551}"/>
                      </a:ext>
                    </a:extLst>
                  </p:cNvPr>
                  <p:cNvSpPr/>
                  <p:nvPr/>
                </p:nvSpPr>
                <p:spPr>
                  <a:xfrm>
                    <a:off x="7079205" y="1024056"/>
                    <a:ext cx="1128079" cy="11280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grpSp>
            <p:sp>
              <p:nvSpPr>
                <p:cNvPr id="46" name="Oval 45">
                  <a:extLst>
                    <a:ext uri="{FF2B5EF4-FFF2-40B4-BE49-F238E27FC236}">
                      <a16:creationId xmlns:a16="http://schemas.microsoft.com/office/drawing/2014/main" id="{B386396B-C974-4E98-B17F-BF8F98F59C6B}"/>
                    </a:ext>
                  </a:extLst>
                </p:cNvPr>
                <p:cNvSpPr/>
                <p:nvPr/>
              </p:nvSpPr>
              <p:spPr>
                <a:xfrm>
                  <a:off x="7167252" y="1112103"/>
                  <a:ext cx="951985" cy="9519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grpSp>
        </p:grpSp>
      </p:grpSp>
      <p:grpSp>
        <p:nvGrpSpPr>
          <p:cNvPr id="84" name="Group 83">
            <a:extLst>
              <a:ext uri="{FF2B5EF4-FFF2-40B4-BE49-F238E27FC236}">
                <a16:creationId xmlns:a16="http://schemas.microsoft.com/office/drawing/2014/main" id="{4B07F180-FDCC-5864-0591-8E05BC669158}"/>
              </a:ext>
            </a:extLst>
          </p:cNvPr>
          <p:cNvGrpSpPr/>
          <p:nvPr/>
        </p:nvGrpSpPr>
        <p:grpSpPr>
          <a:xfrm>
            <a:off x="6775041" y="2343588"/>
            <a:ext cx="4809441" cy="923330"/>
            <a:chOff x="6775041" y="2343588"/>
            <a:chExt cx="4809441" cy="923330"/>
          </a:xfrm>
        </p:grpSpPr>
        <p:cxnSp>
          <p:nvCxnSpPr>
            <p:cNvPr id="69" name="Straight Connector 68">
              <a:extLst>
                <a:ext uri="{FF2B5EF4-FFF2-40B4-BE49-F238E27FC236}">
                  <a16:creationId xmlns:a16="http://schemas.microsoft.com/office/drawing/2014/main" id="{B5BC1A08-4F4C-481F-9FE4-1D4FE371D0A5}"/>
                </a:ext>
              </a:extLst>
            </p:cNvPr>
            <p:cNvCxnSpPr>
              <a:cxnSpLocks/>
              <a:endCxn id="58" idx="30"/>
            </p:cNvCxnSpPr>
            <p:nvPr/>
          </p:nvCxnSpPr>
          <p:spPr>
            <a:xfrm flipV="1">
              <a:off x="6775041" y="2742226"/>
              <a:ext cx="1778597" cy="4816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8654297A-FD1E-4877-A4AD-60C5AAFA06E1}"/>
                </a:ext>
              </a:extLst>
            </p:cNvPr>
            <p:cNvSpPr txBox="1"/>
            <p:nvPr/>
          </p:nvSpPr>
          <p:spPr>
            <a:xfrm>
              <a:off x="9430474" y="2343588"/>
              <a:ext cx="2154008" cy="923330"/>
            </a:xfrm>
            <a:prstGeom prst="rect">
              <a:avLst/>
            </a:prstGeom>
            <a:noFill/>
          </p:spPr>
          <p:txBody>
            <a:bodyPr wrap="square" rtlCol="0">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Grid Search for hyperparameter tuning</a:t>
              </a:r>
            </a:p>
          </p:txBody>
        </p:sp>
        <p:grpSp>
          <p:nvGrpSpPr>
            <p:cNvPr id="68" name="Group 67">
              <a:extLst>
                <a:ext uri="{FF2B5EF4-FFF2-40B4-BE49-F238E27FC236}">
                  <a16:creationId xmlns:a16="http://schemas.microsoft.com/office/drawing/2014/main" id="{EFD06865-D1AB-8320-3EAF-7BEB8D9CD602}"/>
                </a:ext>
              </a:extLst>
            </p:cNvPr>
            <p:cNvGrpSpPr/>
            <p:nvPr/>
          </p:nvGrpSpPr>
          <p:grpSpPr>
            <a:xfrm>
              <a:off x="8483018" y="2362367"/>
              <a:ext cx="809343" cy="884967"/>
              <a:chOff x="8448277" y="1184650"/>
              <a:chExt cx="1209494" cy="1209494"/>
            </a:xfrm>
          </p:grpSpPr>
          <p:grpSp>
            <p:nvGrpSpPr>
              <p:cNvPr id="94" name="Group 93">
                <a:extLst>
                  <a:ext uri="{FF2B5EF4-FFF2-40B4-BE49-F238E27FC236}">
                    <a16:creationId xmlns:a16="http://schemas.microsoft.com/office/drawing/2014/main" id="{48E244DF-50AE-4CC2-B274-4949EF39C4B9}"/>
                  </a:ext>
                </a:extLst>
              </p:cNvPr>
              <p:cNvGrpSpPr/>
              <p:nvPr/>
            </p:nvGrpSpPr>
            <p:grpSpPr>
              <a:xfrm>
                <a:off x="8448277" y="1184650"/>
                <a:ext cx="1209494" cy="1209494"/>
                <a:chOff x="5760251" y="1402319"/>
                <a:chExt cx="1209494" cy="1209494"/>
              </a:xfrm>
            </p:grpSpPr>
            <p:grpSp>
              <p:nvGrpSpPr>
                <p:cNvPr id="56" name="Group 55">
                  <a:extLst>
                    <a:ext uri="{FF2B5EF4-FFF2-40B4-BE49-F238E27FC236}">
                      <a16:creationId xmlns:a16="http://schemas.microsoft.com/office/drawing/2014/main" id="{149E061E-4373-4E8D-A330-E30DB8523CA8}"/>
                    </a:ext>
                  </a:extLst>
                </p:cNvPr>
                <p:cNvGrpSpPr/>
                <p:nvPr/>
              </p:nvGrpSpPr>
              <p:grpSpPr>
                <a:xfrm>
                  <a:off x="5760251" y="1402319"/>
                  <a:ext cx="1209494" cy="1209494"/>
                  <a:chOff x="6810930" y="755781"/>
                  <a:chExt cx="1664629" cy="1664629"/>
                </a:xfrm>
                <a:solidFill>
                  <a:schemeClr val="accent5">
                    <a:lumMod val="75000"/>
                  </a:schemeClr>
                </a:solidFill>
              </p:grpSpPr>
              <p:sp>
                <p:nvSpPr>
                  <p:cNvPr id="58" name="Freeform 9">
                    <a:extLst>
                      <a:ext uri="{FF2B5EF4-FFF2-40B4-BE49-F238E27FC236}">
                        <a16:creationId xmlns:a16="http://schemas.microsoft.com/office/drawing/2014/main" id="{BA8E7F10-0ADF-4C76-B157-A114F75F76D6}"/>
                      </a:ext>
                    </a:extLst>
                  </p:cNvPr>
                  <p:cNvSpPr>
                    <a:spLocks noEditPoints="1"/>
                  </p:cNvSpPr>
                  <p:nvPr/>
                </p:nvSpPr>
                <p:spPr bwMode="auto">
                  <a:xfrm>
                    <a:off x="6810930" y="755781"/>
                    <a:ext cx="1664629" cy="1664629"/>
                  </a:xfrm>
                  <a:custGeom>
                    <a:avLst/>
                    <a:gdLst>
                      <a:gd name="T0" fmla="*/ 3081 w 6246"/>
                      <a:gd name="T1" fmla="*/ 5136 h 6246"/>
                      <a:gd name="T2" fmla="*/ 1110 w 6246"/>
                      <a:gd name="T3" fmla="*/ 3081 h 6246"/>
                      <a:gd name="T4" fmla="*/ 3165 w 6246"/>
                      <a:gd name="T5" fmla="*/ 1110 h 6246"/>
                      <a:gd name="T6" fmla="*/ 5136 w 6246"/>
                      <a:gd name="T7" fmla="*/ 3165 h 6246"/>
                      <a:gd name="T8" fmla="*/ 3081 w 6246"/>
                      <a:gd name="T9" fmla="*/ 5136 h 6246"/>
                      <a:gd name="T10" fmla="*/ 6224 w 6246"/>
                      <a:gd name="T11" fmla="*/ 3429 h 6246"/>
                      <a:gd name="T12" fmla="*/ 6217 w 6246"/>
                      <a:gd name="T13" fmla="*/ 2752 h 6246"/>
                      <a:gd name="T14" fmla="*/ 5692 w 6246"/>
                      <a:gd name="T15" fmla="*/ 2626 h 6246"/>
                      <a:gd name="T16" fmla="*/ 5576 w 6246"/>
                      <a:gd name="T17" fmla="*/ 2217 h 6246"/>
                      <a:gd name="T18" fmla="*/ 5961 w 6246"/>
                      <a:gd name="T19" fmla="*/ 1837 h 6246"/>
                      <a:gd name="T20" fmla="*/ 5804 w 6246"/>
                      <a:gd name="T21" fmla="*/ 1536 h 6246"/>
                      <a:gd name="T22" fmla="*/ 5616 w 6246"/>
                      <a:gd name="T23" fmla="*/ 1254 h 6246"/>
                      <a:gd name="T24" fmla="*/ 5098 w 6246"/>
                      <a:gd name="T25" fmla="*/ 1409 h 6246"/>
                      <a:gd name="T26" fmla="*/ 4795 w 6246"/>
                      <a:gd name="T27" fmla="*/ 1111 h 6246"/>
                      <a:gd name="T28" fmla="*/ 4938 w 6246"/>
                      <a:gd name="T29" fmla="*/ 590 h 6246"/>
                      <a:gd name="T30" fmla="*/ 4348 w 6246"/>
                      <a:gd name="T31" fmla="*/ 258 h 6246"/>
                      <a:gd name="T32" fmla="*/ 3976 w 6246"/>
                      <a:gd name="T33" fmla="*/ 651 h 6246"/>
                      <a:gd name="T34" fmla="*/ 3565 w 6246"/>
                      <a:gd name="T35" fmla="*/ 545 h 6246"/>
                      <a:gd name="T36" fmla="*/ 3428 w 6246"/>
                      <a:gd name="T37" fmla="*/ 22 h 6246"/>
                      <a:gd name="T38" fmla="*/ 2752 w 6246"/>
                      <a:gd name="T39" fmla="*/ 30 h 6246"/>
                      <a:gd name="T40" fmla="*/ 2625 w 6246"/>
                      <a:gd name="T41" fmla="*/ 555 h 6246"/>
                      <a:gd name="T42" fmla="*/ 2217 w 6246"/>
                      <a:gd name="T43" fmla="*/ 670 h 6246"/>
                      <a:gd name="T44" fmla="*/ 1837 w 6246"/>
                      <a:gd name="T45" fmla="*/ 286 h 6246"/>
                      <a:gd name="T46" fmla="*/ 1536 w 6246"/>
                      <a:gd name="T47" fmla="*/ 442 h 6246"/>
                      <a:gd name="T48" fmla="*/ 1254 w 6246"/>
                      <a:gd name="T49" fmla="*/ 629 h 6246"/>
                      <a:gd name="T50" fmla="*/ 1408 w 6246"/>
                      <a:gd name="T51" fmla="*/ 1148 h 6246"/>
                      <a:gd name="T52" fmla="*/ 1110 w 6246"/>
                      <a:gd name="T53" fmla="*/ 1452 h 6246"/>
                      <a:gd name="T54" fmla="*/ 590 w 6246"/>
                      <a:gd name="T55" fmla="*/ 1309 h 6246"/>
                      <a:gd name="T56" fmla="*/ 257 w 6246"/>
                      <a:gd name="T57" fmla="*/ 1898 h 6246"/>
                      <a:gd name="T58" fmla="*/ 650 w 6246"/>
                      <a:gd name="T59" fmla="*/ 2270 h 6246"/>
                      <a:gd name="T60" fmla="*/ 545 w 6246"/>
                      <a:gd name="T61" fmla="*/ 2681 h 6246"/>
                      <a:gd name="T62" fmla="*/ 22 w 6246"/>
                      <a:gd name="T63" fmla="*/ 2819 h 6246"/>
                      <a:gd name="T64" fmla="*/ 29 w 6246"/>
                      <a:gd name="T65" fmla="*/ 3495 h 6246"/>
                      <a:gd name="T66" fmla="*/ 555 w 6246"/>
                      <a:gd name="T67" fmla="*/ 3620 h 6246"/>
                      <a:gd name="T68" fmla="*/ 669 w 6246"/>
                      <a:gd name="T69" fmla="*/ 4030 h 6246"/>
                      <a:gd name="T70" fmla="*/ 285 w 6246"/>
                      <a:gd name="T71" fmla="*/ 4410 h 6246"/>
                      <a:gd name="T72" fmla="*/ 441 w 6246"/>
                      <a:gd name="T73" fmla="*/ 4710 h 6246"/>
                      <a:gd name="T74" fmla="*/ 629 w 6246"/>
                      <a:gd name="T75" fmla="*/ 4992 h 6246"/>
                      <a:gd name="T76" fmla="*/ 1148 w 6246"/>
                      <a:gd name="T77" fmla="*/ 4838 h 6246"/>
                      <a:gd name="T78" fmla="*/ 1451 w 6246"/>
                      <a:gd name="T79" fmla="*/ 5136 h 6246"/>
                      <a:gd name="T80" fmla="*/ 1308 w 6246"/>
                      <a:gd name="T81" fmla="*/ 5657 h 6246"/>
                      <a:gd name="T82" fmla="*/ 1897 w 6246"/>
                      <a:gd name="T83" fmla="*/ 5988 h 6246"/>
                      <a:gd name="T84" fmla="*/ 2270 w 6246"/>
                      <a:gd name="T85" fmla="*/ 5596 h 6246"/>
                      <a:gd name="T86" fmla="*/ 2681 w 6246"/>
                      <a:gd name="T87" fmla="*/ 5701 h 6246"/>
                      <a:gd name="T88" fmla="*/ 2818 w 6246"/>
                      <a:gd name="T89" fmla="*/ 6225 h 6246"/>
                      <a:gd name="T90" fmla="*/ 3495 w 6246"/>
                      <a:gd name="T91" fmla="*/ 6218 h 6246"/>
                      <a:gd name="T92" fmla="*/ 3620 w 6246"/>
                      <a:gd name="T93" fmla="*/ 5692 h 6246"/>
                      <a:gd name="T94" fmla="*/ 4029 w 6246"/>
                      <a:gd name="T95" fmla="*/ 5577 h 6246"/>
                      <a:gd name="T96" fmla="*/ 4410 w 6246"/>
                      <a:gd name="T97" fmla="*/ 5961 h 6246"/>
                      <a:gd name="T98" fmla="*/ 4710 w 6246"/>
                      <a:gd name="T99" fmla="*/ 5805 h 6246"/>
                      <a:gd name="T100" fmla="*/ 4992 w 6246"/>
                      <a:gd name="T101" fmla="*/ 5617 h 6246"/>
                      <a:gd name="T102" fmla="*/ 4837 w 6246"/>
                      <a:gd name="T103" fmla="*/ 5099 h 6246"/>
                      <a:gd name="T104" fmla="*/ 5135 w 6246"/>
                      <a:gd name="T105" fmla="*/ 4795 h 6246"/>
                      <a:gd name="T106" fmla="*/ 5656 w 6246"/>
                      <a:gd name="T107" fmla="*/ 4938 h 6246"/>
                      <a:gd name="T108" fmla="*/ 5988 w 6246"/>
                      <a:gd name="T109" fmla="*/ 4349 h 6246"/>
                      <a:gd name="T110" fmla="*/ 5595 w 6246"/>
                      <a:gd name="T111" fmla="*/ 3976 h 6246"/>
                      <a:gd name="T112" fmla="*/ 5701 w 6246"/>
                      <a:gd name="T113" fmla="*/ 3566 h 6246"/>
                      <a:gd name="T114" fmla="*/ 6224 w 6246"/>
                      <a:gd name="T115" fmla="*/ 3429 h 6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246" h="6246">
                        <a:moveTo>
                          <a:pt x="3081" y="5136"/>
                        </a:moveTo>
                        <a:cubicBezTo>
                          <a:pt x="1971" y="5113"/>
                          <a:pt x="1087" y="4191"/>
                          <a:pt x="1110" y="3081"/>
                        </a:cubicBezTo>
                        <a:cubicBezTo>
                          <a:pt x="1133" y="1971"/>
                          <a:pt x="2055" y="1087"/>
                          <a:pt x="3165" y="1110"/>
                        </a:cubicBezTo>
                        <a:cubicBezTo>
                          <a:pt x="4275" y="1133"/>
                          <a:pt x="5159" y="2055"/>
                          <a:pt x="5136" y="3165"/>
                        </a:cubicBezTo>
                        <a:cubicBezTo>
                          <a:pt x="5113" y="4275"/>
                          <a:pt x="4191" y="5160"/>
                          <a:pt x="3081" y="5136"/>
                        </a:cubicBezTo>
                        <a:close/>
                        <a:moveTo>
                          <a:pt x="6224" y="3429"/>
                        </a:moveTo>
                        <a:cubicBezTo>
                          <a:pt x="6246" y="3204"/>
                          <a:pt x="6244" y="2978"/>
                          <a:pt x="6217" y="2752"/>
                        </a:cubicBezTo>
                        <a:lnTo>
                          <a:pt x="5692" y="2626"/>
                        </a:lnTo>
                        <a:cubicBezTo>
                          <a:pt x="5665" y="2489"/>
                          <a:pt x="5626" y="2351"/>
                          <a:pt x="5576" y="2217"/>
                        </a:cubicBezTo>
                        <a:lnTo>
                          <a:pt x="5961" y="1837"/>
                        </a:lnTo>
                        <a:cubicBezTo>
                          <a:pt x="5915" y="1735"/>
                          <a:pt x="5863" y="1634"/>
                          <a:pt x="5804" y="1536"/>
                        </a:cubicBezTo>
                        <a:cubicBezTo>
                          <a:pt x="5747" y="1438"/>
                          <a:pt x="5684" y="1344"/>
                          <a:pt x="5616" y="1254"/>
                        </a:cubicBezTo>
                        <a:lnTo>
                          <a:pt x="5098" y="1409"/>
                        </a:lnTo>
                        <a:cubicBezTo>
                          <a:pt x="5004" y="1301"/>
                          <a:pt x="4903" y="1201"/>
                          <a:pt x="4795" y="1111"/>
                        </a:cubicBezTo>
                        <a:lnTo>
                          <a:pt x="4938" y="590"/>
                        </a:lnTo>
                        <a:cubicBezTo>
                          <a:pt x="4753" y="458"/>
                          <a:pt x="4555" y="347"/>
                          <a:pt x="4348" y="258"/>
                        </a:cubicBezTo>
                        <a:lnTo>
                          <a:pt x="3976" y="651"/>
                        </a:lnTo>
                        <a:cubicBezTo>
                          <a:pt x="3842" y="605"/>
                          <a:pt x="3704" y="570"/>
                          <a:pt x="3565" y="545"/>
                        </a:cubicBezTo>
                        <a:lnTo>
                          <a:pt x="3428" y="22"/>
                        </a:lnTo>
                        <a:cubicBezTo>
                          <a:pt x="3204" y="0"/>
                          <a:pt x="2977" y="2"/>
                          <a:pt x="2752" y="30"/>
                        </a:cubicBezTo>
                        <a:lnTo>
                          <a:pt x="2625" y="555"/>
                        </a:lnTo>
                        <a:cubicBezTo>
                          <a:pt x="2487" y="581"/>
                          <a:pt x="2351" y="620"/>
                          <a:pt x="2217" y="670"/>
                        </a:cubicBezTo>
                        <a:lnTo>
                          <a:pt x="1837" y="286"/>
                        </a:lnTo>
                        <a:cubicBezTo>
                          <a:pt x="1735" y="331"/>
                          <a:pt x="1634" y="383"/>
                          <a:pt x="1536" y="442"/>
                        </a:cubicBezTo>
                        <a:cubicBezTo>
                          <a:pt x="1437" y="500"/>
                          <a:pt x="1344" y="563"/>
                          <a:pt x="1254" y="629"/>
                        </a:cubicBezTo>
                        <a:lnTo>
                          <a:pt x="1408" y="1148"/>
                        </a:lnTo>
                        <a:cubicBezTo>
                          <a:pt x="1300" y="1243"/>
                          <a:pt x="1200" y="1344"/>
                          <a:pt x="1110" y="1452"/>
                        </a:cubicBezTo>
                        <a:lnTo>
                          <a:pt x="590" y="1309"/>
                        </a:lnTo>
                        <a:cubicBezTo>
                          <a:pt x="457" y="1494"/>
                          <a:pt x="346" y="1691"/>
                          <a:pt x="257" y="1898"/>
                        </a:cubicBezTo>
                        <a:lnTo>
                          <a:pt x="650" y="2270"/>
                        </a:lnTo>
                        <a:cubicBezTo>
                          <a:pt x="604" y="2404"/>
                          <a:pt x="570" y="2542"/>
                          <a:pt x="545" y="2681"/>
                        </a:cubicBezTo>
                        <a:lnTo>
                          <a:pt x="22" y="2819"/>
                        </a:lnTo>
                        <a:cubicBezTo>
                          <a:pt x="0" y="3043"/>
                          <a:pt x="2" y="3269"/>
                          <a:pt x="29" y="3495"/>
                        </a:cubicBezTo>
                        <a:lnTo>
                          <a:pt x="555" y="3620"/>
                        </a:lnTo>
                        <a:cubicBezTo>
                          <a:pt x="581" y="3759"/>
                          <a:pt x="620" y="3895"/>
                          <a:pt x="669" y="4030"/>
                        </a:cubicBezTo>
                        <a:lnTo>
                          <a:pt x="285" y="4410"/>
                        </a:lnTo>
                        <a:cubicBezTo>
                          <a:pt x="331" y="4512"/>
                          <a:pt x="382" y="4612"/>
                          <a:pt x="441" y="4710"/>
                        </a:cubicBezTo>
                        <a:cubicBezTo>
                          <a:pt x="499" y="4809"/>
                          <a:pt x="562" y="4903"/>
                          <a:pt x="629" y="4992"/>
                        </a:cubicBezTo>
                        <a:lnTo>
                          <a:pt x="1148" y="4838"/>
                        </a:lnTo>
                        <a:cubicBezTo>
                          <a:pt x="1242" y="4946"/>
                          <a:pt x="1344" y="5046"/>
                          <a:pt x="1451" y="5136"/>
                        </a:cubicBezTo>
                        <a:lnTo>
                          <a:pt x="1308" y="5657"/>
                        </a:lnTo>
                        <a:cubicBezTo>
                          <a:pt x="1494" y="5789"/>
                          <a:pt x="1691" y="5900"/>
                          <a:pt x="1897" y="5988"/>
                        </a:cubicBezTo>
                        <a:lnTo>
                          <a:pt x="2270" y="5596"/>
                        </a:lnTo>
                        <a:cubicBezTo>
                          <a:pt x="2404" y="5642"/>
                          <a:pt x="2540" y="5677"/>
                          <a:pt x="2681" y="5701"/>
                        </a:cubicBezTo>
                        <a:lnTo>
                          <a:pt x="2818" y="6225"/>
                        </a:lnTo>
                        <a:cubicBezTo>
                          <a:pt x="3042" y="6246"/>
                          <a:pt x="3269" y="6245"/>
                          <a:pt x="3495" y="6218"/>
                        </a:cubicBezTo>
                        <a:lnTo>
                          <a:pt x="3620" y="5692"/>
                        </a:lnTo>
                        <a:cubicBezTo>
                          <a:pt x="3758" y="5665"/>
                          <a:pt x="3894" y="5627"/>
                          <a:pt x="4029" y="5577"/>
                        </a:cubicBezTo>
                        <a:lnTo>
                          <a:pt x="4410" y="5961"/>
                        </a:lnTo>
                        <a:cubicBezTo>
                          <a:pt x="4511" y="5916"/>
                          <a:pt x="4612" y="5864"/>
                          <a:pt x="4710" y="5805"/>
                        </a:cubicBezTo>
                        <a:cubicBezTo>
                          <a:pt x="4808" y="5747"/>
                          <a:pt x="4902" y="5684"/>
                          <a:pt x="4992" y="5617"/>
                        </a:cubicBezTo>
                        <a:lnTo>
                          <a:pt x="4837" y="5099"/>
                        </a:lnTo>
                        <a:cubicBezTo>
                          <a:pt x="4946" y="5005"/>
                          <a:pt x="5045" y="4903"/>
                          <a:pt x="5135" y="4795"/>
                        </a:cubicBezTo>
                        <a:lnTo>
                          <a:pt x="5656" y="4938"/>
                        </a:lnTo>
                        <a:cubicBezTo>
                          <a:pt x="5789" y="4753"/>
                          <a:pt x="5900" y="4555"/>
                          <a:pt x="5988" y="4349"/>
                        </a:cubicBezTo>
                        <a:lnTo>
                          <a:pt x="5595" y="3976"/>
                        </a:lnTo>
                        <a:cubicBezTo>
                          <a:pt x="5641" y="3843"/>
                          <a:pt x="5677" y="3706"/>
                          <a:pt x="5701" y="3566"/>
                        </a:cubicBezTo>
                        <a:lnTo>
                          <a:pt x="6224" y="3429"/>
                        </a:lnTo>
                      </a:path>
                    </a:pathLst>
                  </a:custGeom>
                  <a:grpFill/>
                  <a:ln>
                    <a:noFill/>
                  </a:ln>
                  <a:effectLst/>
                </p:spPr>
                <p:txBody>
                  <a:bodyPr vert="horz" wrap="square" lIns="91440" tIns="45720" rIns="91440" bIns="45720" numCol="1" anchor="t" anchorCtr="0" compatLnSpc="1">
                    <a:prstTxWarp prst="textNoShape">
                      <a:avLst/>
                    </a:prstTxWarp>
                  </a:bodyPr>
                  <a:lstStyle/>
                  <a:p>
                    <a:endParaRPr lang="en-US">
                      <a:latin typeface="Times New Roman" panose="02020603050405020304" pitchFamily="18" charset="0"/>
                      <a:cs typeface="Times New Roman" panose="02020603050405020304" pitchFamily="18" charset="0"/>
                    </a:endParaRPr>
                  </a:p>
                </p:txBody>
              </p:sp>
              <p:sp>
                <p:nvSpPr>
                  <p:cNvPr id="59" name="Oval 58">
                    <a:extLst>
                      <a:ext uri="{FF2B5EF4-FFF2-40B4-BE49-F238E27FC236}">
                        <a16:creationId xmlns:a16="http://schemas.microsoft.com/office/drawing/2014/main" id="{70961254-6425-4E28-9AC9-BC56B8730D66}"/>
                      </a:ext>
                    </a:extLst>
                  </p:cNvPr>
                  <p:cNvSpPr/>
                  <p:nvPr/>
                </p:nvSpPr>
                <p:spPr>
                  <a:xfrm>
                    <a:off x="7079205" y="1024056"/>
                    <a:ext cx="1128079" cy="11280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grpSp>
            <p:sp>
              <p:nvSpPr>
                <p:cNvPr id="57" name="Oval 56">
                  <a:extLst>
                    <a:ext uri="{FF2B5EF4-FFF2-40B4-BE49-F238E27FC236}">
                      <a16:creationId xmlns:a16="http://schemas.microsoft.com/office/drawing/2014/main" id="{2F9E275C-7756-421E-820D-C4B940FF33BD}"/>
                    </a:ext>
                  </a:extLst>
                </p:cNvPr>
                <p:cNvSpPr/>
                <p:nvPr/>
              </p:nvSpPr>
              <p:spPr>
                <a:xfrm>
                  <a:off x="6019149" y="1661217"/>
                  <a:ext cx="691698" cy="6916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grpSp>
          <p:pic>
            <p:nvPicPr>
              <p:cNvPr id="6" name="Picture 5">
                <a:extLst>
                  <a:ext uri="{FF2B5EF4-FFF2-40B4-BE49-F238E27FC236}">
                    <a16:creationId xmlns:a16="http://schemas.microsoft.com/office/drawing/2014/main" id="{1A7657FE-9C5A-9339-B676-3DE9D794CC83}"/>
                  </a:ext>
                </a:extLst>
              </p:cNvPr>
              <p:cNvPicPr>
                <a:picLocks noChangeAspect="1"/>
              </p:cNvPicPr>
              <p:nvPr/>
            </p:nvPicPr>
            <p:blipFill>
              <a:blip r:embed="rId3"/>
              <a:stretch>
                <a:fillRect/>
              </a:stretch>
            </p:blipFill>
            <p:spPr>
              <a:xfrm>
                <a:off x="8841451" y="1541595"/>
                <a:ext cx="495108" cy="495108"/>
              </a:xfrm>
              <a:prstGeom prst="rect">
                <a:avLst/>
              </a:prstGeom>
            </p:spPr>
          </p:pic>
        </p:grpSp>
      </p:grpSp>
      <p:grpSp>
        <p:nvGrpSpPr>
          <p:cNvPr id="83" name="Group 82">
            <a:extLst>
              <a:ext uri="{FF2B5EF4-FFF2-40B4-BE49-F238E27FC236}">
                <a16:creationId xmlns:a16="http://schemas.microsoft.com/office/drawing/2014/main" id="{94D2CC3A-682C-2E8C-0FE6-3870CA29B2C8}"/>
              </a:ext>
            </a:extLst>
          </p:cNvPr>
          <p:cNvGrpSpPr/>
          <p:nvPr/>
        </p:nvGrpSpPr>
        <p:grpSpPr>
          <a:xfrm>
            <a:off x="6646167" y="1006142"/>
            <a:ext cx="4938315" cy="1958329"/>
            <a:chOff x="6646167" y="1006142"/>
            <a:chExt cx="4938315" cy="1958329"/>
          </a:xfrm>
        </p:grpSpPr>
        <p:cxnSp>
          <p:nvCxnSpPr>
            <p:cNvPr id="67" name="Straight Connector 66">
              <a:extLst>
                <a:ext uri="{FF2B5EF4-FFF2-40B4-BE49-F238E27FC236}">
                  <a16:creationId xmlns:a16="http://schemas.microsoft.com/office/drawing/2014/main" id="{10BBB00E-7D9C-4379-9C4D-9DB6CCF373CD}"/>
                </a:ext>
              </a:extLst>
            </p:cNvPr>
            <p:cNvCxnSpPr>
              <a:cxnSpLocks/>
              <a:stCxn id="37" idx="16"/>
              <a:endCxn id="53" idx="32"/>
            </p:cNvCxnSpPr>
            <p:nvPr/>
          </p:nvCxnSpPr>
          <p:spPr>
            <a:xfrm flipV="1">
              <a:off x="6646167" y="1501332"/>
              <a:ext cx="1706611" cy="14631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81AB1B9D-7D6B-4549-80DC-E115852B82B1}"/>
                </a:ext>
              </a:extLst>
            </p:cNvPr>
            <p:cNvSpPr txBox="1"/>
            <p:nvPr/>
          </p:nvSpPr>
          <p:spPr>
            <a:xfrm>
              <a:off x="9430474" y="1089451"/>
              <a:ext cx="2154008" cy="646331"/>
            </a:xfrm>
            <a:prstGeom prst="rect">
              <a:avLst/>
            </a:prstGeom>
            <a:noFill/>
          </p:spPr>
          <p:txBody>
            <a:bodyPr wrap="square" rtlCol="0">
              <a:spAutoFit/>
            </a:bodyPr>
            <a:lstStyle/>
            <a:p>
              <a:pPr lvl="0"/>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Compared multiple models</a:t>
              </a:r>
              <a:endParaRPr lang="en-IN" dirty="0">
                <a:latin typeface="Times New Roman" panose="02020603050405020304" pitchFamily="18" charset="0"/>
                <a:ea typeface="Cambria" panose="020405030504060302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EFBAE6F4-FD7A-BA05-40D9-7662D2B1C012}"/>
                </a:ext>
              </a:extLst>
            </p:cNvPr>
            <p:cNvGrpSpPr/>
            <p:nvPr/>
          </p:nvGrpSpPr>
          <p:grpSpPr>
            <a:xfrm>
              <a:off x="8348395" y="1006142"/>
              <a:ext cx="943966" cy="884967"/>
              <a:chOff x="5762828" y="-21731"/>
              <a:chExt cx="1209494" cy="1209494"/>
            </a:xfrm>
          </p:grpSpPr>
          <p:grpSp>
            <p:nvGrpSpPr>
              <p:cNvPr id="50" name="Group 49">
                <a:extLst>
                  <a:ext uri="{FF2B5EF4-FFF2-40B4-BE49-F238E27FC236}">
                    <a16:creationId xmlns:a16="http://schemas.microsoft.com/office/drawing/2014/main" id="{5213E178-F01C-45F1-9C9B-7F7937654698}"/>
                  </a:ext>
                </a:extLst>
              </p:cNvPr>
              <p:cNvGrpSpPr/>
              <p:nvPr/>
            </p:nvGrpSpPr>
            <p:grpSpPr>
              <a:xfrm>
                <a:off x="5762828" y="-21731"/>
                <a:ext cx="1209494" cy="1209494"/>
                <a:chOff x="6810930" y="755781"/>
                <a:chExt cx="1664629" cy="1664629"/>
              </a:xfrm>
              <a:solidFill>
                <a:schemeClr val="accent6">
                  <a:lumMod val="75000"/>
                </a:schemeClr>
              </a:solidFill>
            </p:grpSpPr>
            <p:grpSp>
              <p:nvGrpSpPr>
                <p:cNvPr id="51" name="Group 50">
                  <a:extLst>
                    <a:ext uri="{FF2B5EF4-FFF2-40B4-BE49-F238E27FC236}">
                      <a16:creationId xmlns:a16="http://schemas.microsoft.com/office/drawing/2014/main" id="{1BEBA16A-F00E-4FED-90B6-6E5002C7F077}"/>
                    </a:ext>
                  </a:extLst>
                </p:cNvPr>
                <p:cNvGrpSpPr/>
                <p:nvPr/>
              </p:nvGrpSpPr>
              <p:grpSpPr>
                <a:xfrm>
                  <a:off x="6810930" y="755781"/>
                  <a:ext cx="1664629" cy="1664629"/>
                  <a:chOff x="6810930" y="755781"/>
                  <a:chExt cx="1664629" cy="1664629"/>
                </a:xfrm>
                <a:grpFill/>
              </p:grpSpPr>
              <p:sp>
                <p:nvSpPr>
                  <p:cNvPr id="53" name="Freeform 9">
                    <a:extLst>
                      <a:ext uri="{FF2B5EF4-FFF2-40B4-BE49-F238E27FC236}">
                        <a16:creationId xmlns:a16="http://schemas.microsoft.com/office/drawing/2014/main" id="{EC5CB38D-537F-4718-B920-60FA3F90AED9}"/>
                      </a:ext>
                    </a:extLst>
                  </p:cNvPr>
                  <p:cNvSpPr>
                    <a:spLocks noEditPoints="1"/>
                  </p:cNvSpPr>
                  <p:nvPr/>
                </p:nvSpPr>
                <p:spPr bwMode="auto">
                  <a:xfrm>
                    <a:off x="6810930" y="755781"/>
                    <a:ext cx="1664629" cy="1664629"/>
                  </a:xfrm>
                  <a:custGeom>
                    <a:avLst/>
                    <a:gdLst>
                      <a:gd name="T0" fmla="*/ 3081 w 6246"/>
                      <a:gd name="T1" fmla="*/ 5136 h 6246"/>
                      <a:gd name="T2" fmla="*/ 1110 w 6246"/>
                      <a:gd name="T3" fmla="*/ 3081 h 6246"/>
                      <a:gd name="T4" fmla="*/ 3165 w 6246"/>
                      <a:gd name="T5" fmla="*/ 1110 h 6246"/>
                      <a:gd name="T6" fmla="*/ 5136 w 6246"/>
                      <a:gd name="T7" fmla="*/ 3165 h 6246"/>
                      <a:gd name="T8" fmla="*/ 3081 w 6246"/>
                      <a:gd name="T9" fmla="*/ 5136 h 6246"/>
                      <a:gd name="T10" fmla="*/ 6224 w 6246"/>
                      <a:gd name="T11" fmla="*/ 3429 h 6246"/>
                      <a:gd name="T12" fmla="*/ 6217 w 6246"/>
                      <a:gd name="T13" fmla="*/ 2752 h 6246"/>
                      <a:gd name="T14" fmla="*/ 5692 w 6246"/>
                      <a:gd name="T15" fmla="*/ 2626 h 6246"/>
                      <a:gd name="T16" fmla="*/ 5576 w 6246"/>
                      <a:gd name="T17" fmla="*/ 2217 h 6246"/>
                      <a:gd name="T18" fmla="*/ 5961 w 6246"/>
                      <a:gd name="T19" fmla="*/ 1837 h 6246"/>
                      <a:gd name="T20" fmla="*/ 5804 w 6246"/>
                      <a:gd name="T21" fmla="*/ 1536 h 6246"/>
                      <a:gd name="T22" fmla="*/ 5616 w 6246"/>
                      <a:gd name="T23" fmla="*/ 1254 h 6246"/>
                      <a:gd name="T24" fmla="*/ 5098 w 6246"/>
                      <a:gd name="T25" fmla="*/ 1409 h 6246"/>
                      <a:gd name="T26" fmla="*/ 4795 w 6246"/>
                      <a:gd name="T27" fmla="*/ 1111 h 6246"/>
                      <a:gd name="T28" fmla="*/ 4938 w 6246"/>
                      <a:gd name="T29" fmla="*/ 590 h 6246"/>
                      <a:gd name="T30" fmla="*/ 4348 w 6246"/>
                      <a:gd name="T31" fmla="*/ 258 h 6246"/>
                      <a:gd name="T32" fmla="*/ 3976 w 6246"/>
                      <a:gd name="T33" fmla="*/ 651 h 6246"/>
                      <a:gd name="T34" fmla="*/ 3565 w 6246"/>
                      <a:gd name="T35" fmla="*/ 545 h 6246"/>
                      <a:gd name="T36" fmla="*/ 3428 w 6246"/>
                      <a:gd name="T37" fmla="*/ 22 h 6246"/>
                      <a:gd name="T38" fmla="*/ 2752 w 6246"/>
                      <a:gd name="T39" fmla="*/ 30 h 6246"/>
                      <a:gd name="T40" fmla="*/ 2625 w 6246"/>
                      <a:gd name="T41" fmla="*/ 555 h 6246"/>
                      <a:gd name="T42" fmla="*/ 2217 w 6246"/>
                      <a:gd name="T43" fmla="*/ 670 h 6246"/>
                      <a:gd name="T44" fmla="*/ 1837 w 6246"/>
                      <a:gd name="T45" fmla="*/ 286 h 6246"/>
                      <a:gd name="T46" fmla="*/ 1536 w 6246"/>
                      <a:gd name="T47" fmla="*/ 442 h 6246"/>
                      <a:gd name="T48" fmla="*/ 1254 w 6246"/>
                      <a:gd name="T49" fmla="*/ 629 h 6246"/>
                      <a:gd name="T50" fmla="*/ 1408 w 6246"/>
                      <a:gd name="T51" fmla="*/ 1148 h 6246"/>
                      <a:gd name="T52" fmla="*/ 1110 w 6246"/>
                      <a:gd name="T53" fmla="*/ 1452 h 6246"/>
                      <a:gd name="T54" fmla="*/ 590 w 6246"/>
                      <a:gd name="T55" fmla="*/ 1309 h 6246"/>
                      <a:gd name="T56" fmla="*/ 257 w 6246"/>
                      <a:gd name="T57" fmla="*/ 1898 h 6246"/>
                      <a:gd name="T58" fmla="*/ 650 w 6246"/>
                      <a:gd name="T59" fmla="*/ 2270 h 6246"/>
                      <a:gd name="T60" fmla="*/ 545 w 6246"/>
                      <a:gd name="T61" fmla="*/ 2681 h 6246"/>
                      <a:gd name="T62" fmla="*/ 22 w 6246"/>
                      <a:gd name="T63" fmla="*/ 2819 h 6246"/>
                      <a:gd name="T64" fmla="*/ 29 w 6246"/>
                      <a:gd name="T65" fmla="*/ 3495 h 6246"/>
                      <a:gd name="T66" fmla="*/ 555 w 6246"/>
                      <a:gd name="T67" fmla="*/ 3620 h 6246"/>
                      <a:gd name="T68" fmla="*/ 669 w 6246"/>
                      <a:gd name="T69" fmla="*/ 4030 h 6246"/>
                      <a:gd name="T70" fmla="*/ 285 w 6246"/>
                      <a:gd name="T71" fmla="*/ 4410 h 6246"/>
                      <a:gd name="T72" fmla="*/ 441 w 6246"/>
                      <a:gd name="T73" fmla="*/ 4710 h 6246"/>
                      <a:gd name="T74" fmla="*/ 629 w 6246"/>
                      <a:gd name="T75" fmla="*/ 4992 h 6246"/>
                      <a:gd name="T76" fmla="*/ 1148 w 6246"/>
                      <a:gd name="T77" fmla="*/ 4838 h 6246"/>
                      <a:gd name="T78" fmla="*/ 1451 w 6246"/>
                      <a:gd name="T79" fmla="*/ 5136 h 6246"/>
                      <a:gd name="T80" fmla="*/ 1308 w 6246"/>
                      <a:gd name="T81" fmla="*/ 5657 h 6246"/>
                      <a:gd name="T82" fmla="*/ 1897 w 6246"/>
                      <a:gd name="T83" fmla="*/ 5988 h 6246"/>
                      <a:gd name="T84" fmla="*/ 2270 w 6246"/>
                      <a:gd name="T85" fmla="*/ 5596 h 6246"/>
                      <a:gd name="T86" fmla="*/ 2681 w 6246"/>
                      <a:gd name="T87" fmla="*/ 5701 h 6246"/>
                      <a:gd name="T88" fmla="*/ 2818 w 6246"/>
                      <a:gd name="T89" fmla="*/ 6225 h 6246"/>
                      <a:gd name="T90" fmla="*/ 3495 w 6246"/>
                      <a:gd name="T91" fmla="*/ 6218 h 6246"/>
                      <a:gd name="T92" fmla="*/ 3620 w 6246"/>
                      <a:gd name="T93" fmla="*/ 5692 h 6246"/>
                      <a:gd name="T94" fmla="*/ 4029 w 6246"/>
                      <a:gd name="T95" fmla="*/ 5577 h 6246"/>
                      <a:gd name="T96" fmla="*/ 4410 w 6246"/>
                      <a:gd name="T97" fmla="*/ 5961 h 6246"/>
                      <a:gd name="T98" fmla="*/ 4710 w 6246"/>
                      <a:gd name="T99" fmla="*/ 5805 h 6246"/>
                      <a:gd name="T100" fmla="*/ 4992 w 6246"/>
                      <a:gd name="T101" fmla="*/ 5617 h 6246"/>
                      <a:gd name="T102" fmla="*/ 4837 w 6246"/>
                      <a:gd name="T103" fmla="*/ 5099 h 6246"/>
                      <a:gd name="T104" fmla="*/ 5135 w 6246"/>
                      <a:gd name="T105" fmla="*/ 4795 h 6246"/>
                      <a:gd name="T106" fmla="*/ 5656 w 6246"/>
                      <a:gd name="T107" fmla="*/ 4938 h 6246"/>
                      <a:gd name="T108" fmla="*/ 5988 w 6246"/>
                      <a:gd name="T109" fmla="*/ 4349 h 6246"/>
                      <a:gd name="T110" fmla="*/ 5595 w 6246"/>
                      <a:gd name="T111" fmla="*/ 3976 h 6246"/>
                      <a:gd name="T112" fmla="*/ 5701 w 6246"/>
                      <a:gd name="T113" fmla="*/ 3566 h 6246"/>
                      <a:gd name="T114" fmla="*/ 6224 w 6246"/>
                      <a:gd name="T115" fmla="*/ 3429 h 6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246" h="6246">
                        <a:moveTo>
                          <a:pt x="3081" y="5136"/>
                        </a:moveTo>
                        <a:cubicBezTo>
                          <a:pt x="1971" y="5113"/>
                          <a:pt x="1087" y="4191"/>
                          <a:pt x="1110" y="3081"/>
                        </a:cubicBezTo>
                        <a:cubicBezTo>
                          <a:pt x="1133" y="1971"/>
                          <a:pt x="2055" y="1087"/>
                          <a:pt x="3165" y="1110"/>
                        </a:cubicBezTo>
                        <a:cubicBezTo>
                          <a:pt x="4275" y="1133"/>
                          <a:pt x="5159" y="2055"/>
                          <a:pt x="5136" y="3165"/>
                        </a:cubicBezTo>
                        <a:cubicBezTo>
                          <a:pt x="5113" y="4275"/>
                          <a:pt x="4191" y="5160"/>
                          <a:pt x="3081" y="5136"/>
                        </a:cubicBezTo>
                        <a:close/>
                        <a:moveTo>
                          <a:pt x="6224" y="3429"/>
                        </a:moveTo>
                        <a:cubicBezTo>
                          <a:pt x="6246" y="3204"/>
                          <a:pt x="6244" y="2978"/>
                          <a:pt x="6217" y="2752"/>
                        </a:cubicBezTo>
                        <a:lnTo>
                          <a:pt x="5692" y="2626"/>
                        </a:lnTo>
                        <a:cubicBezTo>
                          <a:pt x="5665" y="2489"/>
                          <a:pt x="5626" y="2351"/>
                          <a:pt x="5576" y="2217"/>
                        </a:cubicBezTo>
                        <a:lnTo>
                          <a:pt x="5961" y="1837"/>
                        </a:lnTo>
                        <a:cubicBezTo>
                          <a:pt x="5915" y="1735"/>
                          <a:pt x="5863" y="1634"/>
                          <a:pt x="5804" y="1536"/>
                        </a:cubicBezTo>
                        <a:cubicBezTo>
                          <a:pt x="5747" y="1438"/>
                          <a:pt x="5684" y="1344"/>
                          <a:pt x="5616" y="1254"/>
                        </a:cubicBezTo>
                        <a:lnTo>
                          <a:pt x="5098" y="1409"/>
                        </a:lnTo>
                        <a:cubicBezTo>
                          <a:pt x="5004" y="1301"/>
                          <a:pt x="4903" y="1201"/>
                          <a:pt x="4795" y="1111"/>
                        </a:cubicBezTo>
                        <a:lnTo>
                          <a:pt x="4938" y="590"/>
                        </a:lnTo>
                        <a:cubicBezTo>
                          <a:pt x="4753" y="458"/>
                          <a:pt x="4555" y="347"/>
                          <a:pt x="4348" y="258"/>
                        </a:cubicBezTo>
                        <a:lnTo>
                          <a:pt x="3976" y="651"/>
                        </a:lnTo>
                        <a:cubicBezTo>
                          <a:pt x="3842" y="605"/>
                          <a:pt x="3704" y="570"/>
                          <a:pt x="3565" y="545"/>
                        </a:cubicBezTo>
                        <a:lnTo>
                          <a:pt x="3428" y="22"/>
                        </a:lnTo>
                        <a:cubicBezTo>
                          <a:pt x="3204" y="0"/>
                          <a:pt x="2977" y="2"/>
                          <a:pt x="2752" y="30"/>
                        </a:cubicBezTo>
                        <a:lnTo>
                          <a:pt x="2625" y="555"/>
                        </a:lnTo>
                        <a:cubicBezTo>
                          <a:pt x="2487" y="581"/>
                          <a:pt x="2351" y="620"/>
                          <a:pt x="2217" y="670"/>
                        </a:cubicBezTo>
                        <a:lnTo>
                          <a:pt x="1837" y="286"/>
                        </a:lnTo>
                        <a:cubicBezTo>
                          <a:pt x="1735" y="331"/>
                          <a:pt x="1634" y="383"/>
                          <a:pt x="1536" y="442"/>
                        </a:cubicBezTo>
                        <a:cubicBezTo>
                          <a:pt x="1437" y="500"/>
                          <a:pt x="1344" y="563"/>
                          <a:pt x="1254" y="629"/>
                        </a:cubicBezTo>
                        <a:lnTo>
                          <a:pt x="1408" y="1148"/>
                        </a:lnTo>
                        <a:cubicBezTo>
                          <a:pt x="1300" y="1243"/>
                          <a:pt x="1200" y="1344"/>
                          <a:pt x="1110" y="1452"/>
                        </a:cubicBezTo>
                        <a:lnTo>
                          <a:pt x="590" y="1309"/>
                        </a:lnTo>
                        <a:cubicBezTo>
                          <a:pt x="457" y="1494"/>
                          <a:pt x="346" y="1691"/>
                          <a:pt x="257" y="1898"/>
                        </a:cubicBezTo>
                        <a:lnTo>
                          <a:pt x="650" y="2270"/>
                        </a:lnTo>
                        <a:cubicBezTo>
                          <a:pt x="604" y="2404"/>
                          <a:pt x="570" y="2542"/>
                          <a:pt x="545" y="2681"/>
                        </a:cubicBezTo>
                        <a:lnTo>
                          <a:pt x="22" y="2819"/>
                        </a:lnTo>
                        <a:cubicBezTo>
                          <a:pt x="0" y="3043"/>
                          <a:pt x="2" y="3269"/>
                          <a:pt x="29" y="3495"/>
                        </a:cubicBezTo>
                        <a:lnTo>
                          <a:pt x="555" y="3620"/>
                        </a:lnTo>
                        <a:cubicBezTo>
                          <a:pt x="581" y="3759"/>
                          <a:pt x="620" y="3895"/>
                          <a:pt x="669" y="4030"/>
                        </a:cubicBezTo>
                        <a:lnTo>
                          <a:pt x="285" y="4410"/>
                        </a:lnTo>
                        <a:cubicBezTo>
                          <a:pt x="331" y="4512"/>
                          <a:pt x="382" y="4612"/>
                          <a:pt x="441" y="4710"/>
                        </a:cubicBezTo>
                        <a:cubicBezTo>
                          <a:pt x="499" y="4809"/>
                          <a:pt x="562" y="4903"/>
                          <a:pt x="629" y="4992"/>
                        </a:cubicBezTo>
                        <a:lnTo>
                          <a:pt x="1148" y="4838"/>
                        </a:lnTo>
                        <a:cubicBezTo>
                          <a:pt x="1242" y="4946"/>
                          <a:pt x="1344" y="5046"/>
                          <a:pt x="1451" y="5136"/>
                        </a:cubicBezTo>
                        <a:lnTo>
                          <a:pt x="1308" y="5657"/>
                        </a:lnTo>
                        <a:cubicBezTo>
                          <a:pt x="1494" y="5789"/>
                          <a:pt x="1691" y="5900"/>
                          <a:pt x="1897" y="5988"/>
                        </a:cubicBezTo>
                        <a:lnTo>
                          <a:pt x="2270" y="5596"/>
                        </a:lnTo>
                        <a:cubicBezTo>
                          <a:pt x="2404" y="5642"/>
                          <a:pt x="2540" y="5677"/>
                          <a:pt x="2681" y="5701"/>
                        </a:cubicBezTo>
                        <a:lnTo>
                          <a:pt x="2818" y="6225"/>
                        </a:lnTo>
                        <a:cubicBezTo>
                          <a:pt x="3042" y="6246"/>
                          <a:pt x="3269" y="6245"/>
                          <a:pt x="3495" y="6218"/>
                        </a:cubicBezTo>
                        <a:lnTo>
                          <a:pt x="3620" y="5692"/>
                        </a:lnTo>
                        <a:cubicBezTo>
                          <a:pt x="3758" y="5665"/>
                          <a:pt x="3894" y="5627"/>
                          <a:pt x="4029" y="5577"/>
                        </a:cubicBezTo>
                        <a:lnTo>
                          <a:pt x="4410" y="5961"/>
                        </a:lnTo>
                        <a:cubicBezTo>
                          <a:pt x="4511" y="5916"/>
                          <a:pt x="4612" y="5864"/>
                          <a:pt x="4710" y="5805"/>
                        </a:cubicBezTo>
                        <a:cubicBezTo>
                          <a:pt x="4808" y="5747"/>
                          <a:pt x="4902" y="5684"/>
                          <a:pt x="4992" y="5617"/>
                        </a:cubicBezTo>
                        <a:lnTo>
                          <a:pt x="4837" y="5099"/>
                        </a:lnTo>
                        <a:cubicBezTo>
                          <a:pt x="4946" y="5005"/>
                          <a:pt x="5045" y="4903"/>
                          <a:pt x="5135" y="4795"/>
                        </a:cubicBezTo>
                        <a:lnTo>
                          <a:pt x="5656" y="4938"/>
                        </a:lnTo>
                        <a:cubicBezTo>
                          <a:pt x="5789" y="4753"/>
                          <a:pt x="5900" y="4555"/>
                          <a:pt x="5988" y="4349"/>
                        </a:cubicBezTo>
                        <a:lnTo>
                          <a:pt x="5595" y="3976"/>
                        </a:lnTo>
                        <a:cubicBezTo>
                          <a:pt x="5641" y="3843"/>
                          <a:pt x="5677" y="3706"/>
                          <a:pt x="5701" y="3566"/>
                        </a:cubicBezTo>
                        <a:lnTo>
                          <a:pt x="6224" y="3429"/>
                        </a:lnTo>
                      </a:path>
                    </a:pathLst>
                  </a:custGeom>
                  <a:grpFill/>
                  <a:ln>
                    <a:noFill/>
                  </a:ln>
                  <a:effectLst/>
                </p:spPr>
                <p:txBody>
                  <a:bodyPr vert="horz" wrap="square" lIns="91440" tIns="45720" rIns="91440" bIns="45720" numCol="1" anchor="t" anchorCtr="0" compatLnSpc="1">
                    <a:prstTxWarp prst="textNoShape">
                      <a:avLst/>
                    </a:prstTxWarp>
                  </a:bodyPr>
                  <a:lstStyle/>
                  <a:p>
                    <a:endParaRPr lang="en-US">
                      <a:latin typeface="Times New Roman" panose="02020603050405020304" pitchFamily="18" charset="0"/>
                      <a:cs typeface="Times New Roman" panose="02020603050405020304" pitchFamily="18" charset="0"/>
                    </a:endParaRPr>
                  </a:p>
                </p:txBody>
              </p:sp>
              <p:sp>
                <p:nvSpPr>
                  <p:cNvPr id="54" name="Oval 53">
                    <a:extLst>
                      <a:ext uri="{FF2B5EF4-FFF2-40B4-BE49-F238E27FC236}">
                        <a16:creationId xmlns:a16="http://schemas.microsoft.com/office/drawing/2014/main" id="{612CC967-C9D9-436D-ADD3-4281A661C04C}"/>
                      </a:ext>
                    </a:extLst>
                  </p:cNvPr>
                  <p:cNvSpPr/>
                  <p:nvPr/>
                </p:nvSpPr>
                <p:spPr>
                  <a:xfrm>
                    <a:off x="7079205" y="1024056"/>
                    <a:ext cx="1128079" cy="11280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grpSp>
            <p:sp>
              <p:nvSpPr>
                <p:cNvPr id="52" name="Oval 51">
                  <a:extLst>
                    <a:ext uri="{FF2B5EF4-FFF2-40B4-BE49-F238E27FC236}">
                      <a16:creationId xmlns:a16="http://schemas.microsoft.com/office/drawing/2014/main" id="{08C73558-BFED-4B97-8B18-EB1282818E60}"/>
                    </a:ext>
                  </a:extLst>
                </p:cNvPr>
                <p:cNvSpPr/>
                <p:nvPr/>
              </p:nvSpPr>
              <p:spPr>
                <a:xfrm>
                  <a:off x="7167252" y="1112103"/>
                  <a:ext cx="951985" cy="9519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grpSp>
          <p:pic>
            <p:nvPicPr>
              <p:cNvPr id="10" name="Picture 9">
                <a:extLst>
                  <a:ext uri="{FF2B5EF4-FFF2-40B4-BE49-F238E27FC236}">
                    <a16:creationId xmlns:a16="http://schemas.microsoft.com/office/drawing/2014/main" id="{E7543922-1411-830F-A831-B5AA9015EC51}"/>
                  </a:ext>
                </a:extLst>
              </p:cNvPr>
              <p:cNvPicPr>
                <a:picLocks noChangeAspect="1"/>
              </p:cNvPicPr>
              <p:nvPr/>
            </p:nvPicPr>
            <p:blipFill>
              <a:blip r:embed="rId4"/>
              <a:stretch>
                <a:fillRect/>
              </a:stretch>
            </p:blipFill>
            <p:spPr>
              <a:xfrm>
                <a:off x="6097799" y="385607"/>
                <a:ext cx="529507" cy="529507"/>
              </a:xfrm>
              <a:prstGeom prst="rect">
                <a:avLst/>
              </a:prstGeom>
            </p:spPr>
          </p:pic>
        </p:grpSp>
      </p:grpSp>
      <p:grpSp>
        <p:nvGrpSpPr>
          <p:cNvPr id="85" name="Group 84">
            <a:extLst>
              <a:ext uri="{FF2B5EF4-FFF2-40B4-BE49-F238E27FC236}">
                <a16:creationId xmlns:a16="http://schemas.microsoft.com/office/drawing/2014/main" id="{B38E6C47-AFAC-48EA-5406-E408535D5900}"/>
              </a:ext>
            </a:extLst>
          </p:cNvPr>
          <p:cNvGrpSpPr/>
          <p:nvPr/>
        </p:nvGrpSpPr>
        <p:grpSpPr>
          <a:xfrm>
            <a:off x="6974268" y="3535539"/>
            <a:ext cx="4610214" cy="1039042"/>
            <a:chOff x="6974268" y="3535539"/>
            <a:chExt cx="4610214" cy="1039042"/>
          </a:xfrm>
        </p:grpSpPr>
        <p:cxnSp>
          <p:nvCxnSpPr>
            <p:cNvPr id="72" name="Straight Connector 71">
              <a:extLst>
                <a:ext uri="{FF2B5EF4-FFF2-40B4-BE49-F238E27FC236}">
                  <a16:creationId xmlns:a16="http://schemas.microsoft.com/office/drawing/2014/main" id="{E31FACB4-9E9F-4E6D-B6EF-DB03A45692D5}"/>
                </a:ext>
              </a:extLst>
            </p:cNvPr>
            <p:cNvCxnSpPr>
              <a:cxnSpLocks/>
              <a:stCxn id="43" idx="6"/>
              <a:endCxn id="64" idx="30"/>
            </p:cNvCxnSpPr>
            <p:nvPr/>
          </p:nvCxnSpPr>
          <p:spPr>
            <a:xfrm>
              <a:off x="6974268" y="3535539"/>
              <a:ext cx="1587046" cy="565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CBF2BFB1-84D9-44AC-9BB5-878E5AE00300}"/>
                </a:ext>
              </a:extLst>
            </p:cNvPr>
            <p:cNvSpPr txBox="1"/>
            <p:nvPr/>
          </p:nvSpPr>
          <p:spPr>
            <a:xfrm>
              <a:off x="9430474" y="3874724"/>
              <a:ext cx="2154008" cy="646331"/>
            </a:xfrm>
            <a:prstGeom prst="rect">
              <a:avLst/>
            </a:prstGeom>
            <a:noFill/>
          </p:spPr>
          <p:txBody>
            <a:bodyPr wrap="square" rtlCol="0">
              <a:spAutoFit/>
            </a:bodyPr>
            <a:lstStyle/>
            <a:p>
              <a:pPr marR="0" lvl="0" algn="l" defTabSz="914400" rtl="0" eaLnBrk="0" fontAlgn="base" latinLnBrk="0" hangingPunct="0">
                <a:lnSpc>
                  <a:spcPct val="100000"/>
                </a:lnSpc>
                <a:spcBef>
                  <a:spcPct val="0"/>
                </a:spcBef>
                <a:spcAft>
                  <a:spcPct val="0"/>
                </a:spcAft>
                <a:buClrTx/>
                <a:buSzTx/>
                <a:tabLst/>
              </a:pPr>
              <a:r>
                <a:rPr lang="en-US" altLang="en-US" dirty="0">
                  <a:latin typeface="Times New Roman" panose="02020603050405020304" pitchFamily="18" charset="0"/>
                  <a:cs typeface="Times New Roman" panose="02020603050405020304" pitchFamily="18" charset="0"/>
                </a:rPr>
                <a:t>K</a:t>
              </a: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-fold cross-validation</a:t>
              </a:r>
            </a:p>
          </p:txBody>
        </p:sp>
        <p:grpSp>
          <p:nvGrpSpPr>
            <p:cNvPr id="66" name="Group 65">
              <a:extLst>
                <a:ext uri="{FF2B5EF4-FFF2-40B4-BE49-F238E27FC236}">
                  <a16:creationId xmlns:a16="http://schemas.microsoft.com/office/drawing/2014/main" id="{22DE65C5-1A96-ADBF-C59F-3E3D10577C37}"/>
                </a:ext>
              </a:extLst>
            </p:cNvPr>
            <p:cNvGrpSpPr/>
            <p:nvPr/>
          </p:nvGrpSpPr>
          <p:grpSpPr>
            <a:xfrm>
              <a:off x="8490694" y="3745273"/>
              <a:ext cx="809344" cy="829308"/>
              <a:chOff x="8448277" y="2627648"/>
              <a:chExt cx="1209494" cy="1209494"/>
            </a:xfrm>
          </p:grpSpPr>
          <p:grpSp>
            <p:nvGrpSpPr>
              <p:cNvPr id="93" name="Group 92">
                <a:extLst>
                  <a:ext uri="{FF2B5EF4-FFF2-40B4-BE49-F238E27FC236}">
                    <a16:creationId xmlns:a16="http://schemas.microsoft.com/office/drawing/2014/main" id="{EAF3A8B9-F613-431E-9470-6E899AF3D45E}"/>
                  </a:ext>
                </a:extLst>
              </p:cNvPr>
              <p:cNvGrpSpPr/>
              <p:nvPr/>
            </p:nvGrpSpPr>
            <p:grpSpPr>
              <a:xfrm>
                <a:off x="8448277" y="2627648"/>
                <a:ext cx="1209494" cy="1209494"/>
                <a:chOff x="5975676" y="2763290"/>
                <a:chExt cx="1209494" cy="1209494"/>
              </a:xfrm>
            </p:grpSpPr>
            <p:grpSp>
              <p:nvGrpSpPr>
                <p:cNvPr id="62" name="Group 61">
                  <a:extLst>
                    <a:ext uri="{FF2B5EF4-FFF2-40B4-BE49-F238E27FC236}">
                      <a16:creationId xmlns:a16="http://schemas.microsoft.com/office/drawing/2014/main" id="{0003BC71-CC25-46FE-AEC5-8E358F18B3ED}"/>
                    </a:ext>
                  </a:extLst>
                </p:cNvPr>
                <p:cNvGrpSpPr/>
                <p:nvPr/>
              </p:nvGrpSpPr>
              <p:grpSpPr>
                <a:xfrm>
                  <a:off x="5975676" y="2763290"/>
                  <a:ext cx="1209494" cy="1209494"/>
                  <a:chOff x="6810930" y="755781"/>
                  <a:chExt cx="1664629" cy="1664629"/>
                </a:xfrm>
                <a:solidFill>
                  <a:schemeClr val="accent2">
                    <a:lumMod val="75000"/>
                  </a:schemeClr>
                </a:solidFill>
              </p:grpSpPr>
              <p:sp>
                <p:nvSpPr>
                  <p:cNvPr id="64" name="Freeform 9">
                    <a:extLst>
                      <a:ext uri="{FF2B5EF4-FFF2-40B4-BE49-F238E27FC236}">
                        <a16:creationId xmlns:a16="http://schemas.microsoft.com/office/drawing/2014/main" id="{A033A75A-D76E-4C9A-86FF-EA8FF091D237}"/>
                      </a:ext>
                    </a:extLst>
                  </p:cNvPr>
                  <p:cNvSpPr>
                    <a:spLocks noEditPoints="1"/>
                  </p:cNvSpPr>
                  <p:nvPr/>
                </p:nvSpPr>
                <p:spPr bwMode="auto">
                  <a:xfrm>
                    <a:off x="6810930" y="755781"/>
                    <a:ext cx="1664629" cy="1664629"/>
                  </a:xfrm>
                  <a:custGeom>
                    <a:avLst/>
                    <a:gdLst>
                      <a:gd name="T0" fmla="*/ 3081 w 6246"/>
                      <a:gd name="T1" fmla="*/ 5136 h 6246"/>
                      <a:gd name="T2" fmla="*/ 1110 w 6246"/>
                      <a:gd name="T3" fmla="*/ 3081 h 6246"/>
                      <a:gd name="T4" fmla="*/ 3165 w 6246"/>
                      <a:gd name="T5" fmla="*/ 1110 h 6246"/>
                      <a:gd name="T6" fmla="*/ 5136 w 6246"/>
                      <a:gd name="T7" fmla="*/ 3165 h 6246"/>
                      <a:gd name="T8" fmla="*/ 3081 w 6246"/>
                      <a:gd name="T9" fmla="*/ 5136 h 6246"/>
                      <a:gd name="T10" fmla="*/ 6224 w 6246"/>
                      <a:gd name="T11" fmla="*/ 3429 h 6246"/>
                      <a:gd name="T12" fmla="*/ 6217 w 6246"/>
                      <a:gd name="T13" fmla="*/ 2752 h 6246"/>
                      <a:gd name="T14" fmla="*/ 5692 w 6246"/>
                      <a:gd name="T15" fmla="*/ 2626 h 6246"/>
                      <a:gd name="T16" fmla="*/ 5576 w 6246"/>
                      <a:gd name="T17" fmla="*/ 2217 h 6246"/>
                      <a:gd name="T18" fmla="*/ 5961 w 6246"/>
                      <a:gd name="T19" fmla="*/ 1837 h 6246"/>
                      <a:gd name="T20" fmla="*/ 5804 w 6246"/>
                      <a:gd name="T21" fmla="*/ 1536 h 6246"/>
                      <a:gd name="T22" fmla="*/ 5616 w 6246"/>
                      <a:gd name="T23" fmla="*/ 1254 h 6246"/>
                      <a:gd name="T24" fmla="*/ 5098 w 6246"/>
                      <a:gd name="T25" fmla="*/ 1409 h 6246"/>
                      <a:gd name="T26" fmla="*/ 4795 w 6246"/>
                      <a:gd name="T27" fmla="*/ 1111 h 6246"/>
                      <a:gd name="T28" fmla="*/ 4938 w 6246"/>
                      <a:gd name="T29" fmla="*/ 590 h 6246"/>
                      <a:gd name="T30" fmla="*/ 4348 w 6246"/>
                      <a:gd name="T31" fmla="*/ 258 h 6246"/>
                      <a:gd name="T32" fmla="*/ 3976 w 6246"/>
                      <a:gd name="T33" fmla="*/ 651 h 6246"/>
                      <a:gd name="T34" fmla="*/ 3565 w 6246"/>
                      <a:gd name="T35" fmla="*/ 545 h 6246"/>
                      <a:gd name="T36" fmla="*/ 3428 w 6246"/>
                      <a:gd name="T37" fmla="*/ 22 h 6246"/>
                      <a:gd name="T38" fmla="*/ 2752 w 6246"/>
                      <a:gd name="T39" fmla="*/ 30 h 6246"/>
                      <a:gd name="T40" fmla="*/ 2625 w 6246"/>
                      <a:gd name="T41" fmla="*/ 555 h 6246"/>
                      <a:gd name="T42" fmla="*/ 2217 w 6246"/>
                      <a:gd name="T43" fmla="*/ 670 h 6246"/>
                      <a:gd name="T44" fmla="*/ 1837 w 6246"/>
                      <a:gd name="T45" fmla="*/ 286 h 6246"/>
                      <a:gd name="T46" fmla="*/ 1536 w 6246"/>
                      <a:gd name="T47" fmla="*/ 442 h 6246"/>
                      <a:gd name="T48" fmla="*/ 1254 w 6246"/>
                      <a:gd name="T49" fmla="*/ 629 h 6246"/>
                      <a:gd name="T50" fmla="*/ 1408 w 6246"/>
                      <a:gd name="T51" fmla="*/ 1148 h 6246"/>
                      <a:gd name="T52" fmla="*/ 1110 w 6246"/>
                      <a:gd name="T53" fmla="*/ 1452 h 6246"/>
                      <a:gd name="T54" fmla="*/ 590 w 6246"/>
                      <a:gd name="T55" fmla="*/ 1309 h 6246"/>
                      <a:gd name="T56" fmla="*/ 257 w 6246"/>
                      <a:gd name="T57" fmla="*/ 1898 h 6246"/>
                      <a:gd name="T58" fmla="*/ 650 w 6246"/>
                      <a:gd name="T59" fmla="*/ 2270 h 6246"/>
                      <a:gd name="T60" fmla="*/ 545 w 6246"/>
                      <a:gd name="T61" fmla="*/ 2681 h 6246"/>
                      <a:gd name="T62" fmla="*/ 22 w 6246"/>
                      <a:gd name="T63" fmla="*/ 2819 h 6246"/>
                      <a:gd name="T64" fmla="*/ 29 w 6246"/>
                      <a:gd name="T65" fmla="*/ 3495 h 6246"/>
                      <a:gd name="T66" fmla="*/ 555 w 6246"/>
                      <a:gd name="T67" fmla="*/ 3620 h 6246"/>
                      <a:gd name="T68" fmla="*/ 669 w 6246"/>
                      <a:gd name="T69" fmla="*/ 4030 h 6246"/>
                      <a:gd name="T70" fmla="*/ 285 w 6246"/>
                      <a:gd name="T71" fmla="*/ 4410 h 6246"/>
                      <a:gd name="T72" fmla="*/ 441 w 6246"/>
                      <a:gd name="T73" fmla="*/ 4710 h 6246"/>
                      <a:gd name="T74" fmla="*/ 629 w 6246"/>
                      <a:gd name="T75" fmla="*/ 4992 h 6246"/>
                      <a:gd name="T76" fmla="*/ 1148 w 6246"/>
                      <a:gd name="T77" fmla="*/ 4838 h 6246"/>
                      <a:gd name="T78" fmla="*/ 1451 w 6246"/>
                      <a:gd name="T79" fmla="*/ 5136 h 6246"/>
                      <a:gd name="T80" fmla="*/ 1308 w 6246"/>
                      <a:gd name="T81" fmla="*/ 5657 h 6246"/>
                      <a:gd name="T82" fmla="*/ 1897 w 6246"/>
                      <a:gd name="T83" fmla="*/ 5988 h 6246"/>
                      <a:gd name="T84" fmla="*/ 2270 w 6246"/>
                      <a:gd name="T85" fmla="*/ 5596 h 6246"/>
                      <a:gd name="T86" fmla="*/ 2681 w 6246"/>
                      <a:gd name="T87" fmla="*/ 5701 h 6246"/>
                      <a:gd name="T88" fmla="*/ 2818 w 6246"/>
                      <a:gd name="T89" fmla="*/ 6225 h 6246"/>
                      <a:gd name="T90" fmla="*/ 3495 w 6246"/>
                      <a:gd name="T91" fmla="*/ 6218 h 6246"/>
                      <a:gd name="T92" fmla="*/ 3620 w 6246"/>
                      <a:gd name="T93" fmla="*/ 5692 h 6246"/>
                      <a:gd name="T94" fmla="*/ 4029 w 6246"/>
                      <a:gd name="T95" fmla="*/ 5577 h 6246"/>
                      <a:gd name="T96" fmla="*/ 4410 w 6246"/>
                      <a:gd name="T97" fmla="*/ 5961 h 6246"/>
                      <a:gd name="T98" fmla="*/ 4710 w 6246"/>
                      <a:gd name="T99" fmla="*/ 5805 h 6246"/>
                      <a:gd name="T100" fmla="*/ 4992 w 6246"/>
                      <a:gd name="T101" fmla="*/ 5617 h 6246"/>
                      <a:gd name="T102" fmla="*/ 4837 w 6246"/>
                      <a:gd name="T103" fmla="*/ 5099 h 6246"/>
                      <a:gd name="T104" fmla="*/ 5135 w 6246"/>
                      <a:gd name="T105" fmla="*/ 4795 h 6246"/>
                      <a:gd name="T106" fmla="*/ 5656 w 6246"/>
                      <a:gd name="T107" fmla="*/ 4938 h 6246"/>
                      <a:gd name="T108" fmla="*/ 5988 w 6246"/>
                      <a:gd name="T109" fmla="*/ 4349 h 6246"/>
                      <a:gd name="T110" fmla="*/ 5595 w 6246"/>
                      <a:gd name="T111" fmla="*/ 3976 h 6246"/>
                      <a:gd name="T112" fmla="*/ 5701 w 6246"/>
                      <a:gd name="T113" fmla="*/ 3566 h 6246"/>
                      <a:gd name="T114" fmla="*/ 6224 w 6246"/>
                      <a:gd name="T115" fmla="*/ 3429 h 6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246" h="6246">
                        <a:moveTo>
                          <a:pt x="3081" y="5136"/>
                        </a:moveTo>
                        <a:cubicBezTo>
                          <a:pt x="1971" y="5113"/>
                          <a:pt x="1087" y="4191"/>
                          <a:pt x="1110" y="3081"/>
                        </a:cubicBezTo>
                        <a:cubicBezTo>
                          <a:pt x="1133" y="1971"/>
                          <a:pt x="2055" y="1087"/>
                          <a:pt x="3165" y="1110"/>
                        </a:cubicBezTo>
                        <a:cubicBezTo>
                          <a:pt x="4275" y="1133"/>
                          <a:pt x="5159" y="2055"/>
                          <a:pt x="5136" y="3165"/>
                        </a:cubicBezTo>
                        <a:cubicBezTo>
                          <a:pt x="5113" y="4275"/>
                          <a:pt x="4191" y="5160"/>
                          <a:pt x="3081" y="5136"/>
                        </a:cubicBezTo>
                        <a:close/>
                        <a:moveTo>
                          <a:pt x="6224" y="3429"/>
                        </a:moveTo>
                        <a:cubicBezTo>
                          <a:pt x="6246" y="3204"/>
                          <a:pt x="6244" y="2978"/>
                          <a:pt x="6217" y="2752"/>
                        </a:cubicBezTo>
                        <a:lnTo>
                          <a:pt x="5692" y="2626"/>
                        </a:lnTo>
                        <a:cubicBezTo>
                          <a:pt x="5665" y="2489"/>
                          <a:pt x="5626" y="2351"/>
                          <a:pt x="5576" y="2217"/>
                        </a:cubicBezTo>
                        <a:lnTo>
                          <a:pt x="5961" y="1837"/>
                        </a:lnTo>
                        <a:cubicBezTo>
                          <a:pt x="5915" y="1735"/>
                          <a:pt x="5863" y="1634"/>
                          <a:pt x="5804" y="1536"/>
                        </a:cubicBezTo>
                        <a:cubicBezTo>
                          <a:pt x="5747" y="1438"/>
                          <a:pt x="5684" y="1344"/>
                          <a:pt x="5616" y="1254"/>
                        </a:cubicBezTo>
                        <a:lnTo>
                          <a:pt x="5098" y="1409"/>
                        </a:lnTo>
                        <a:cubicBezTo>
                          <a:pt x="5004" y="1301"/>
                          <a:pt x="4903" y="1201"/>
                          <a:pt x="4795" y="1111"/>
                        </a:cubicBezTo>
                        <a:lnTo>
                          <a:pt x="4938" y="590"/>
                        </a:lnTo>
                        <a:cubicBezTo>
                          <a:pt x="4753" y="458"/>
                          <a:pt x="4555" y="347"/>
                          <a:pt x="4348" y="258"/>
                        </a:cubicBezTo>
                        <a:lnTo>
                          <a:pt x="3976" y="651"/>
                        </a:lnTo>
                        <a:cubicBezTo>
                          <a:pt x="3842" y="605"/>
                          <a:pt x="3704" y="570"/>
                          <a:pt x="3565" y="545"/>
                        </a:cubicBezTo>
                        <a:lnTo>
                          <a:pt x="3428" y="22"/>
                        </a:lnTo>
                        <a:cubicBezTo>
                          <a:pt x="3204" y="0"/>
                          <a:pt x="2977" y="2"/>
                          <a:pt x="2752" y="30"/>
                        </a:cubicBezTo>
                        <a:lnTo>
                          <a:pt x="2625" y="555"/>
                        </a:lnTo>
                        <a:cubicBezTo>
                          <a:pt x="2487" y="581"/>
                          <a:pt x="2351" y="620"/>
                          <a:pt x="2217" y="670"/>
                        </a:cubicBezTo>
                        <a:lnTo>
                          <a:pt x="1837" y="286"/>
                        </a:lnTo>
                        <a:cubicBezTo>
                          <a:pt x="1735" y="331"/>
                          <a:pt x="1634" y="383"/>
                          <a:pt x="1536" y="442"/>
                        </a:cubicBezTo>
                        <a:cubicBezTo>
                          <a:pt x="1437" y="500"/>
                          <a:pt x="1344" y="563"/>
                          <a:pt x="1254" y="629"/>
                        </a:cubicBezTo>
                        <a:lnTo>
                          <a:pt x="1408" y="1148"/>
                        </a:lnTo>
                        <a:cubicBezTo>
                          <a:pt x="1300" y="1243"/>
                          <a:pt x="1200" y="1344"/>
                          <a:pt x="1110" y="1452"/>
                        </a:cubicBezTo>
                        <a:lnTo>
                          <a:pt x="590" y="1309"/>
                        </a:lnTo>
                        <a:cubicBezTo>
                          <a:pt x="457" y="1494"/>
                          <a:pt x="346" y="1691"/>
                          <a:pt x="257" y="1898"/>
                        </a:cubicBezTo>
                        <a:lnTo>
                          <a:pt x="650" y="2270"/>
                        </a:lnTo>
                        <a:cubicBezTo>
                          <a:pt x="604" y="2404"/>
                          <a:pt x="570" y="2542"/>
                          <a:pt x="545" y="2681"/>
                        </a:cubicBezTo>
                        <a:lnTo>
                          <a:pt x="22" y="2819"/>
                        </a:lnTo>
                        <a:cubicBezTo>
                          <a:pt x="0" y="3043"/>
                          <a:pt x="2" y="3269"/>
                          <a:pt x="29" y="3495"/>
                        </a:cubicBezTo>
                        <a:lnTo>
                          <a:pt x="555" y="3620"/>
                        </a:lnTo>
                        <a:cubicBezTo>
                          <a:pt x="581" y="3759"/>
                          <a:pt x="620" y="3895"/>
                          <a:pt x="669" y="4030"/>
                        </a:cubicBezTo>
                        <a:lnTo>
                          <a:pt x="285" y="4410"/>
                        </a:lnTo>
                        <a:cubicBezTo>
                          <a:pt x="331" y="4512"/>
                          <a:pt x="382" y="4612"/>
                          <a:pt x="441" y="4710"/>
                        </a:cubicBezTo>
                        <a:cubicBezTo>
                          <a:pt x="499" y="4809"/>
                          <a:pt x="562" y="4903"/>
                          <a:pt x="629" y="4992"/>
                        </a:cubicBezTo>
                        <a:lnTo>
                          <a:pt x="1148" y="4838"/>
                        </a:lnTo>
                        <a:cubicBezTo>
                          <a:pt x="1242" y="4946"/>
                          <a:pt x="1344" y="5046"/>
                          <a:pt x="1451" y="5136"/>
                        </a:cubicBezTo>
                        <a:lnTo>
                          <a:pt x="1308" y="5657"/>
                        </a:lnTo>
                        <a:cubicBezTo>
                          <a:pt x="1494" y="5789"/>
                          <a:pt x="1691" y="5900"/>
                          <a:pt x="1897" y="5988"/>
                        </a:cubicBezTo>
                        <a:lnTo>
                          <a:pt x="2270" y="5596"/>
                        </a:lnTo>
                        <a:cubicBezTo>
                          <a:pt x="2404" y="5642"/>
                          <a:pt x="2540" y="5677"/>
                          <a:pt x="2681" y="5701"/>
                        </a:cubicBezTo>
                        <a:lnTo>
                          <a:pt x="2818" y="6225"/>
                        </a:lnTo>
                        <a:cubicBezTo>
                          <a:pt x="3042" y="6246"/>
                          <a:pt x="3269" y="6245"/>
                          <a:pt x="3495" y="6218"/>
                        </a:cubicBezTo>
                        <a:lnTo>
                          <a:pt x="3620" y="5692"/>
                        </a:lnTo>
                        <a:cubicBezTo>
                          <a:pt x="3758" y="5665"/>
                          <a:pt x="3894" y="5627"/>
                          <a:pt x="4029" y="5577"/>
                        </a:cubicBezTo>
                        <a:lnTo>
                          <a:pt x="4410" y="5961"/>
                        </a:lnTo>
                        <a:cubicBezTo>
                          <a:pt x="4511" y="5916"/>
                          <a:pt x="4612" y="5864"/>
                          <a:pt x="4710" y="5805"/>
                        </a:cubicBezTo>
                        <a:cubicBezTo>
                          <a:pt x="4808" y="5747"/>
                          <a:pt x="4902" y="5684"/>
                          <a:pt x="4992" y="5617"/>
                        </a:cubicBezTo>
                        <a:lnTo>
                          <a:pt x="4837" y="5099"/>
                        </a:lnTo>
                        <a:cubicBezTo>
                          <a:pt x="4946" y="5005"/>
                          <a:pt x="5045" y="4903"/>
                          <a:pt x="5135" y="4795"/>
                        </a:cubicBezTo>
                        <a:lnTo>
                          <a:pt x="5656" y="4938"/>
                        </a:lnTo>
                        <a:cubicBezTo>
                          <a:pt x="5789" y="4753"/>
                          <a:pt x="5900" y="4555"/>
                          <a:pt x="5988" y="4349"/>
                        </a:cubicBezTo>
                        <a:lnTo>
                          <a:pt x="5595" y="3976"/>
                        </a:lnTo>
                        <a:cubicBezTo>
                          <a:pt x="5641" y="3843"/>
                          <a:pt x="5677" y="3706"/>
                          <a:pt x="5701" y="3566"/>
                        </a:cubicBezTo>
                        <a:lnTo>
                          <a:pt x="6224" y="3429"/>
                        </a:lnTo>
                      </a:path>
                    </a:pathLst>
                  </a:custGeom>
                  <a:grpFill/>
                  <a:ln>
                    <a:noFill/>
                  </a:ln>
                  <a:effectLst/>
                </p:spPr>
                <p:txBody>
                  <a:bodyPr vert="horz" wrap="square" lIns="91440" tIns="45720" rIns="91440" bIns="45720" numCol="1" anchor="t" anchorCtr="0" compatLnSpc="1">
                    <a:prstTxWarp prst="textNoShape">
                      <a:avLst/>
                    </a:prstTxWarp>
                  </a:bodyPr>
                  <a:lstStyle/>
                  <a:p>
                    <a:endParaRPr lang="en-US">
                      <a:latin typeface="Times New Roman" panose="02020603050405020304" pitchFamily="18" charset="0"/>
                      <a:cs typeface="Times New Roman" panose="02020603050405020304" pitchFamily="18" charset="0"/>
                    </a:endParaRPr>
                  </a:p>
                </p:txBody>
              </p:sp>
              <p:sp>
                <p:nvSpPr>
                  <p:cNvPr id="65" name="Oval 64">
                    <a:extLst>
                      <a:ext uri="{FF2B5EF4-FFF2-40B4-BE49-F238E27FC236}">
                        <a16:creationId xmlns:a16="http://schemas.microsoft.com/office/drawing/2014/main" id="{7D0A5C40-327D-4FC8-88B0-8772B1E94392}"/>
                      </a:ext>
                    </a:extLst>
                  </p:cNvPr>
                  <p:cNvSpPr/>
                  <p:nvPr/>
                </p:nvSpPr>
                <p:spPr>
                  <a:xfrm>
                    <a:off x="7079205" y="1024056"/>
                    <a:ext cx="1128079" cy="11280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grpSp>
            <p:sp>
              <p:nvSpPr>
                <p:cNvPr id="63" name="Oval 62">
                  <a:extLst>
                    <a:ext uri="{FF2B5EF4-FFF2-40B4-BE49-F238E27FC236}">
                      <a16:creationId xmlns:a16="http://schemas.microsoft.com/office/drawing/2014/main" id="{EEBF6422-5AFD-449A-8E1F-50141389FE1D}"/>
                    </a:ext>
                  </a:extLst>
                </p:cNvPr>
                <p:cNvSpPr/>
                <p:nvPr/>
              </p:nvSpPr>
              <p:spPr>
                <a:xfrm>
                  <a:off x="6234574" y="3022188"/>
                  <a:ext cx="691698" cy="6916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grpSp>
          <p:pic>
            <p:nvPicPr>
              <p:cNvPr id="12" name="Picture 11">
                <a:extLst>
                  <a:ext uri="{FF2B5EF4-FFF2-40B4-BE49-F238E27FC236}">
                    <a16:creationId xmlns:a16="http://schemas.microsoft.com/office/drawing/2014/main" id="{0F941E6A-163C-AB54-9089-2BACA9D370E3}"/>
                  </a:ext>
                </a:extLst>
              </p:cNvPr>
              <p:cNvPicPr>
                <a:picLocks noChangeAspect="1"/>
              </p:cNvPicPr>
              <p:nvPr/>
            </p:nvPicPr>
            <p:blipFill>
              <a:blip r:embed="rId5"/>
              <a:stretch>
                <a:fillRect/>
              </a:stretch>
            </p:blipFill>
            <p:spPr>
              <a:xfrm>
                <a:off x="8752138" y="2930266"/>
                <a:ext cx="599961" cy="599961"/>
              </a:xfrm>
              <a:prstGeom prst="rect">
                <a:avLst/>
              </a:prstGeom>
            </p:spPr>
          </p:pic>
        </p:grpSp>
      </p:grpSp>
      <p:grpSp>
        <p:nvGrpSpPr>
          <p:cNvPr id="7" name="Group 6">
            <a:extLst>
              <a:ext uri="{FF2B5EF4-FFF2-40B4-BE49-F238E27FC236}">
                <a16:creationId xmlns:a16="http://schemas.microsoft.com/office/drawing/2014/main" id="{78A47242-588F-9D61-1A4B-E52ABD519F39}"/>
              </a:ext>
            </a:extLst>
          </p:cNvPr>
          <p:cNvGrpSpPr/>
          <p:nvPr/>
        </p:nvGrpSpPr>
        <p:grpSpPr>
          <a:xfrm>
            <a:off x="427422" y="1184650"/>
            <a:ext cx="3656554" cy="1637832"/>
            <a:chOff x="4267722" y="1287970"/>
            <a:chExt cx="3656554" cy="1637832"/>
          </a:xfrm>
        </p:grpSpPr>
        <p:sp>
          <p:nvSpPr>
            <p:cNvPr id="8" name="Freeform: Shape 7">
              <a:extLst>
                <a:ext uri="{FF2B5EF4-FFF2-40B4-BE49-F238E27FC236}">
                  <a16:creationId xmlns:a16="http://schemas.microsoft.com/office/drawing/2014/main" id="{BE99BE79-C983-5DAB-D80A-8AAE3C7145D1}"/>
                </a:ext>
              </a:extLst>
            </p:cNvPr>
            <p:cNvSpPr/>
            <p:nvPr/>
          </p:nvSpPr>
          <p:spPr>
            <a:xfrm>
              <a:off x="4267722" y="1725995"/>
              <a:ext cx="1523564" cy="761782"/>
            </a:xfrm>
            <a:custGeom>
              <a:avLst/>
              <a:gdLst>
                <a:gd name="connsiteX0" fmla="*/ 0 w 1523564"/>
                <a:gd name="connsiteY0" fmla="*/ 76178 h 761782"/>
                <a:gd name="connsiteX1" fmla="*/ 76178 w 1523564"/>
                <a:gd name="connsiteY1" fmla="*/ 0 h 761782"/>
                <a:gd name="connsiteX2" fmla="*/ 1447386 w 1523564"/>
                <a:gd name="connsiteY2" fmla="*/ 0 h 761782"/>
                <a:gd name="connsiteX3" fmla="*/ 1523564 w 1523564"/>
                <a:gd name="connsiteY3" fmla="*/ 76178 h 761782"/>
                <a:gd name="connsiteX4" fmla="*/ 1523564 w 1523564"/>
                <a:gd name="connsiteY4" fmla="*/ 685604 h 761782"/>
                <a:gd name="connsiteX5" fmla="*/ 1447386 w 1523564"/>
                <a:gd name="connsiteY5" fmla="*/ 761782 h 761782"/>
                <a:gd name="connsiteX6" fmla="*/ 76178 w 1523564"/>
                <a:gd name="connsiteY6" fmla="*/ 761782 h 761782"/>
                <a:gd name="connsiteX7" fmla="*/ 0 w 1523564"/>
                <a:gd name="connsiteY7" fmla="*/ 685604 h 761782"/>
                <a:gd name="connsiteX8" fmla="*/ 0 w 1523564"/>
                <a:gd name="connsiteY8" fmla="*/ 76178 h 76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3564" h="761782">
                  <a:moveTo>
                    <a:pt x="0" y="76178"/>
                  </a:moveTo>
                  <a:cubicBezTo>
                    <a:pt x="0" y="34106"/>
                    <a:pt x="34106" y="0"/>
                    <a:pt x="76178" y="0"/>
                  </a:cubicBezTo>
                  <a:lnTo>
                    <a:pt x="1447386" y="0"/>
                  </a:lnTo>
                  <a:cubicBezTo>
                    <a:pt x="1489458" y="0"/>
                    <a:pt x="1523564" y="34106"/>
                    <a:pt x="1523564" y="76178"/>
                  </a:cubicBezTo>
                  <a:lnTo>
                    <a:pt x="1523564" y="685604"/>
                  </a:lnTo>
                  <a:cubicBezTo>
                    <a:pt x="1523564" y="727676"/>
                    <a:pt x="1489458" y="761782"/>
                    <a:pt x="1447386" y="761782"/>
                  </a:cubicBezTo>
                  <a:lnTo>
                    <a:pt x="76178" y="761782"/>
                  </a:lnTo>
                  <a:cubicBezTo>
                    <a:pt x="34106" y="761782"/>
                    <a:pt x="0" y="727676"/>
                    <a:pt x="0" y="685604"/>
                  </a:cubicBezTo>
                  <a:lnTo>
                    <a:pt x="0" y="7617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3107" tIns="33107" rIns="33107" bIns="33107" numCol="1" spcCol="1270" anchor="ctr" anchorCtr="0">
              <a:noAutofit/>
            </a:bodyPr>
            <a:lstStyle/>
            <a:p>
              <a:pPr marL="0" lvl="0" indent="0" algn="ctr" defTabSz="755650">
                <a:lnSpc>
                  <a:spcPct val="90000"/>
                </a:lnSpc>
                <a:spcBef>
                  <a:spcPct val="0"/>
                </a:spcBef>
                <a:spcAft>
                  <a:spcPct val="35000"/>
                </a:spcAft>
                <a:buNone/>
              </a:pPr>
              <a:r>
                <a:rPr lang="en-US" sz="1700" b="1" kern="1200">
                  <a:latin typeface="Times New Roman" panose="02020603050405020304" pitchFamily="18" charset="0"/>
                  <a:cs typeface="Times New Roman" panose="02020603050405020304" pitchFamily="18" charset="0"/>
                </a:rPr>
                <a:t>Drought</a:t>
              </a:r>
              <a:endParaRPr lang="en-US" sz="1700" kern="1200">
                <a:latin typeface="Times New Roman" panose="02020603050405020304" pitchFamily="18" charset="0"/>
                <a:cs typeface="Times New Roman" panose="02020603050405020304" pitchFamily="18" charset="0"/>
              </a:endParaRPr>
            </a:p>
          </p:txBody>
        </p:sp>
        <p:sp>
          <p:nvSpPr>
            <p:cNvPr id="9" name="Freeform: Shape 8">
              <a:extLst>
                <a:ext uri="{FF2B5EF4-FFF2-40B4-BE49-F238E27FC236}">
                  <a16:creationId xmlns:a16="http://schemas.microsoft.com/office/drawing/2014/main" id="{1B02D593-9A35-0E64-F395-6423990F5725}"/>
                </a:ext>
              </a:extLst>
            </p:cNvPr>
            <p:cNvSpPr/>
            <p:nvPr/>
          </p:nvSpPr>
          <p:spPr>
            <a:xfrm rot="19457599">
              <a:off x="5720744" y="1874558"/>
              <a:ext cx="750510" cy="26630"/>
            </a:xfrm>
            <a:custGeom>
              <a:avLst/>
              <a:gdLst>
                <a:gd name="connsiteX0" fmla="*/ 0 w 750510"/>
                <a:gd name="connsiteY0" fmla="*/ 13315 h 26630"/>
                <a:gd name="connsiteX1" fmla="*/ 750510 w 750510"/>
                <a:gd name="connsiteY1" fmla="*/ 13315 h 26630"/>
              </a:gdLst>
              <a:ahLst/>
              <a:cxnLst>
                <a:cxn ang="0">
                  <a:pos x="connsiteX0" y="connsiteY0"/>
                </a:cxn>
                <a:cxn ang="0">
                  <a:pos x="connsiteX1" y="connsiteY1"/>
                </a:cxn>
              </a:cxnLst>
              <a:rect l="l" t="t" r="r" b="b"/>
              <a:pathLst>
                <a:path w="750510" h="26630">
                  <a:moveTo>
                    <a:pt x="0" y="13315"/>
                  </a:moveTo>
                  <a:lnTo>
                    <a:pt x="750510" y="13315"/>
                  </a:lnTo>
                </a:path>
              </a:pathLst>
            </a:custGeom>
            <a:noFill/>
          </p:spPr>
          <p:style>
            <a:lnRef idx="2">
              <a:schemeClr val="accent2">
                <a:hueOff val="0"/>
                <a:satOff val="0"/>
                <a:lumOff val="0"/>
                <a:alphaOff val="0"/>
              </a:schemeClr>
            </a:lnRef>
            <a:fillRef idx="0">
              <a:scrgbClr r="0" g="0" b="0"/>
            </a:fillRef>
            <a:effectRef idx="0">
              <a:schemeClr val="accent3">
                <a:tint val="90000"/>
                <a:hueOff val="0"/>
                <a:satOff val="0"/>
                <a:lumOff val="0"/>
                <a:alphaOff val="0"/>
              </a:schemeClr>
            </a:effectRef>
            <a:fontRef idx="minor">
              <a:schemeClr val="tx1">
                <a:hueOff val="0"/>
                <a:satOff val="0"/>
                <a:lumOff val="0"/>
                <a:alphaOff val="0"/>
              </a:schemeClr>
            </a:fontRef>
          </p:style>
          <p:txBody>
            <a:bodyPr spcFirstLastPara="0" vert="horz" wrap="square" lIns="369192" tIns="-5447" rIns="369192" bIns="-5449" numCol="1" spcCol="1270" anchor="ctr" anchorCtr="0">
              <a:noAutofit/>
            </a:bodyPr>
            <a:lstStyle/>
            <a:p>
              <a:pPr marL="0" lvl="0" indent="0" algn="ctr" defTabSz="711200">
                <a:lnSpc>
                  <a:spcPct val="90000"/>
                </a:lnSpc>
                <a:spcBef>
                  <a:spcPct val="0"/>
                </a:spcBef>
                <a:spcAft>
                  <a:spcPct val="35000"/>
                </a:spcAft>
                <a:buNone/>
              </a:pPr>
              <a:endParaRPr lang="en-US" sz="1600" kern="1200">
                <a:latin typeface="Times New Roman" panose="02020603050405020304" pitchFamily="18" charset="0"/>
                <a:cs typeface="Times New Roman" panose="02020603050405020304" pitchFamily="18" charset="0"/>
              </a:endParaRPr>
            </a:p>
          </p:txBody>
        </p:sp>
        <p:sp>
          <p:nvSpPr>
            <p:cNvPr id="11" name="Freeform: Shape 10">
              <a:extLst>
                <a:ext uri="{FF2B5EF4-FFF2-40B4-BE49-F238E27FC236}">
                  <a16:creationId xmlns:a16="http://schemas.microsoft.com/office/drawing/2014/main" id="{04798804-F005-312A-61DA-9379E01FC284}"/>
                </a:ext>
              </a:extLst>
            </p:cNvPr>
            <p:cNvSpPr/>
            <p:nvPr/>
          </p:nvSpPr>
          <p:spPr>
            <a:xfrm>
              <a:off x="6400712" y="1287970"/>
              <a:ext cx="1523564" cy="761782"/>
            </a:xfrm>
            <a:custGeom>
              <a:avLst/>
              <a:gdLst>
                <a:gd name="connsiteX0" fmla="*/ 0 w 1523564"/>
                <a:gd name="connsiteY0" fmla="*/ 76178 h 761782"/>
                <a:gd name="connsiteX1" fmla="*/ 76178 w 1523564"/>
                <a:gd name="connsiteY1" fmla="*/ 0 h 761782"/>
                <a:gd name="connsiteX2" fmla="*/ 1447386 w 1523564"/>
                <a:gd name="connsiteY2" fmla="*/ 0 h 761782"/>
                <a:gd name="connsiteX3" fmla="*/ 1523564 w 1523564"/>
                <a:gd name="connsiteY3" fmla="*/ 76178 h 761782"/>
                <a:gd name="connsiteX4" fmla="*/ 1523564 w 1523564"/>
                <a:gd name="connsiteY4" fmla="*/ 685604 h 761782"/>
                <a:gd name="connsiteX5" fmla="*/ 1447386 w 1523564"/>
                <a:gd name="connsiteY5" fmla="*/ 761782 h 761782"/>
                <a:gd name="connsiteX6" fmla="*/ 76178 w 1523564"/>
                <a:gd name="connsiteY6" fmla="*/ 761782 h 761782"/>
                <a:gd name="connsiteX7" fmla="*/ 0 w 1523564"/>
                <a:gd name="connsiteY7" fmla="*/ 685604 h 761782"/>
                <a:gd name="connsiteX8" fmla="*/ 0 w 1523564"/>
                <a:gd name="connsiteY8" fmla="*/ 76178 h 76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3564" h="761782">
                  <a:moveTo>
                    <a:pt x="0" y="76178"/>
                  </a:moveTo>
                  <a:cubicBezTo>
                    <a:pt x="0" y="34106"/>
                    <a:pt x="34106" y="0"/>
                    <a:pt x="76178" y="0"/>
                  </a:cubicBezTo>
                  <a:lnTo>
                    <a:pt x="1447386" y="0"/>
                  </a:lnTo>
                  <a:cubicBezTo>
                    <a:pt x="1489458" y="0"/>
                    <a:pt x="1523564" y="34106"/>
                    <a:pt x="1523564" y="76178"/>
                  </a:cubicBezTo>
                  <a:lnTo>
                    <a:pt x="1523564" y="685604"/>
                  </a:lnTo>
                  <a:cubicBezTo>
                    <a:pt x="1523564" y="727676"/>
                    <a:pt x="1489458" y="761782"/>
                    <a:pt x="1447386" y="761782"/>
                  </a:cubicBezTo>
                  <a:lnTo>
                    <a:pt x="76178" y="761782"/>
                  </a:lnTo>
                  <a:cubicBezTo>
                    <a:pt x="34106" y="761782"/>
                    <a:pt x="0" y="727676"/>
                    <a:pt x="0" y="685604"/>
                  </a:cubicBezTo>
                  <a:lnTo>
                    <a:pt x="0" y="76178"/>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33107" tIns="33107" rIns="33107" bIns="33107"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Times New Roman" panose="02020603050405020304" pitchFamily="18" charset="0"/>
                  <a:cs typeface="Times New Roman" panose="02020603050405020304" pitchFamily="18" charset="0"/>
                </a:rPr>
                <a:t>99,984 rows</a:t>
              </a:r>
            </a:p>
          </p:txBody>
        </p:sp>
        <p:sp>
          <p:nvSpPr>
            <p:cNvPr id="13" name="Freeform: Shape 12">
              <a:extLst>
                <a:ext uri="{FF2B5EF4-FFF2-40B4-BE49-F238E27FC236}">
                  <a16:creationId xmlns:a16="http://schemas.microsoft.com/office/drawing/2014/main" id="{31FC05EB-F2D6-BCB5-6300-B0FF0A2CEC21}"/>
                </a:ext>
              </a:extLst>
            </p:cNvPr>
            <p:cNvSpPr/>
            <p:nvPr/>
          </p:nvSpPr>
          <p:spPr>
            <a:xfrm rot="2142401">
              <a:off x="5720744" y="2312583"/>
              <a:ext cx="750510" cy="26630"/>
            </a:xfrm>
            <a:custGeom>
              <a:avLst/>
              <a:gdLst>
                <a:gd name="connsiteX0" fmla="*/ 0 w 750510"/>
                <a:gd name="connsiteY0" fmla="*/ 13315 h 26630"/>
                <a:gd name="connsiteX1" fmla="*/ 750510 w 750510"/>
                <a:gd name="connsiteY1" fmla="*/ 13315 h 26630"/>
              </a:gdLst>
              <a:ahLst/>
              <a:cxnLst>
                <a:cxn ang="0">
                  <a:pos x="connsiteX0" y="connsiteY0"/>
                </a:cxn>
                <a:cxn ang="0">
                  <a:pos x="connsiteX1" y="connsiteY1"/>
                </a:cxn>
              </a:cxnLst>
              <a:rect l="l" t="t" r="r" b="b"/>
              <a:pathLst>
                <a:path w="750510" h="26630">
                  <a:moveTo>
                    <a:pt x="0" y="13315"/>
                  </a:moveTo>
                  <a:lnTo>
                    <a:pt x="750510" y="13315"/>
                  </a:lnTo>
                </a:path>
              </a:pathLst>
            </a:custGeom>
            <a:noFill/>
          </p:spPr>
          <p:style>
            <a:lnRef idx="2">
              <a:schemeClr val="accent2">
                <a:hueOff val="0"/>
                <a:satOff val="0"/>
                <a:lumOff val="0"/>
                <a:alphaOff val="0"/>
              </a:schemeClr>
            </a:lnRef>
            <a:fillRef idx="0">
              <a:scrgbClr r="0" g="0" b="0"/>
            </a:fillRef>
            <a:effectRef idx="0">
              <a:schemeClr val="accent3">
                <a:tint val="90000"/>
                <a:hueOff val="0"/>
                <a:satOff val="0"/>
                <a:lumOff val="0"/>
                <a:alphaOff val="0"/>
              </a:schemeClr>
            </a:effectRef>
            <a:fontRef idx="minor">
              <a:schemeClr val="tx1">
                <a:hueOff val="0"/>
                <a:satOff val="0"/>
                <a:lumOff val="0"/>
                <a:alphaOff val="0"/>
              </a:schemeClr>
            </a:fontRef>
          </p:style>
          <p:txBody>
            <a:bodyPr spcFirstLastPara="0" vert="horz" wrap="square" lIns="369193" tIns="-5448" rIns="369191" bIns="-5448" numCol="1" spcCol="1270" anchor="ctr" anchorCtr="0">
              <a:noAutofit/>
            </a:bodyPr>
            <a:lstStyle/>
            <a:p>
              <a:pPr marL="0" lvl="0" indent="0" algn="ctr" defTabSz="711200">
                <a:lnSpc>
                  <a:spcPct val="90000"/>
                </a:lnSpc>
                <a:spcBef>
                  <a:spcPct val="0"/>
                </a:spcBef>
                <a:spcAft>
                  <a:spcPct val="35000"/>
                </a:spcAft>
                <a:buNone/>
              </a:pPr>
              <a:endParaRPr lang="en-US" sz="1600" kern="1200">
                <a:latin typeface="Times New Roman" panose="02020603050405020304" pitchFamily="18" charset="0"/>
                <a:cs typeface="Times New Roman" panose="02020603050405020304" pitchFamily="18" charset="0"/>
              </a:endParaRPr>
            </a:p>
          </p:txBody>
        </p:sp>
        <p:sp>
          <p:nvSpPr>
            <p:cNvPr id="14" name="Freeform: Shape 13">
              <a:extLst>
                <a:ext uri="{FF2B5EF4-FFF2-40B4-BE49-F238E27FC236}">
                  <a16:creationId xmlns:a16="http://schemas.microsoft.com/office/drawing/2014/main" id="{C4E113CC-5844-D17F-794A-5E2E49C003E7}"/>
                </a:ext>
              </a:extLst>
            </p:cNvPr>
            <p:cNvSpPr/>
            <p:nvPr/>
          </p:nvSpPr>
          <p:spPr>
            <a:xfrm>
              <a:off x="6400712" y="2164020"/>
              <a:ext cx="1523564" cy="761782"/>
            </a:xfrm>
            <a:custGeom>
              <a:avLst/>
              <a:gdLst>
                <a:gd name="connsiteX0" fmla="*/ 0 w 1523564"/>
                <a:gd name="connsiteY0" fmla="*/ 76178 h 761782"/>
                <a:gd name="connsiteX1" fmla="*/ 76178 w 1523564"/>
                <a:gd name="connsiteY1" fmla="*/ 0 h 761782"/>
                <a:gd name="connsiteX2" fmla="*/ 1447386 w 1523564"/>
                <a:gd name="connsiteY2" fmla="*/ 0 h 761782"/>
                <a:gd name="connsiteX3" fmla="*/ 1523564 w 1523564"/>
                <a:gd name="connsiteY3" fmla="*/ 76178 h 761782"/>
                <a:gd name="connsiteX4" fmla="*/ 1523564 w 1523564"/>
                <a:gd name="connsiteY4" fmla="*/ 685604 h 761782"/>
                <a:gd name="connsiteX5" fmla="*/ 1447386 w 1523564"/>
                <a:gd name="connsiteY5" fmla="*/ 761782 h 761782"/>
                <a:gd name="connsiteX6" fmla="*/ 76178 w 1523564"/>
                <a:gd name="connsiteY6" fmla="*/ 761782 h 761782"/>
                <a:gd name="connsiteX7" fmla="*/ 0 w 1523564"/>
                <a:gd name="connsiteY7" fmla="*/ 685604 h 761782"/>
                <a:gd name="connsiteX8" fmla="*/ 0 w 1523564"/>
                <a:gd name="connsiteY8" fmla="*/ 76178 h 76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3564" h="761782">
                  <a:moveTo>
                    <a:pt x="0" y="76178"/>
                  </a:moveTo>
                  <a:cubicBezTo>
                    <a:pt x="0" y="34106"/>
                    <a:pt x="34106" y="0"/>
                    <a:pt x="76178" y="0"/>
                  </a:cubicBezTo>
                  <a:lnTo>
                    <a:pt x="1447386" y="0"/>
                  </a:lnTo>
                  <a:cubicBezTo>
                    <a:pt x="1489458" y="0"/>
                    <a:pt x="1523564" y="34106"/>
                    <a:pt x="1523564" y="76178"/>
                  </a:cubicBezTo>
                  <a:lnTo>
                    <a:pt x="1523564" y="685604"/>
                  </a:lnTo>
                  <a:cubicBezTo>
                    <a:pt x="1523564" y="727676"/>
                    <a:pt x="1489458" y="761782"/>
                    <a:pt x="1447386" y="761782"/>
                  </a:cubicBezTo>
                  <a:lnTo>
                    <a:pt x="76178" y="761782"/>
                  </a:lnTo>
                  <a:cubicBezTo>
                    <a:pt x="34106" y="761782"/>
                    <a:pt x="0" y="727676"/>
                    <a:pt x="0" y="685604"/>
                  </a:cubicBezTo>
                  <a:lnTo>
                    <a:pt x="0" y="76178"/>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33107" tIns="33107" rIns="33107" bIns="33107" numCol="1" spcCol="1270" anchor="ctr" anchorCtr="0">
              <a:noAutofit/>
            </a:bodyPr>
            <a:lstStyle/>
            <a:p>
              <a:pPr marL="0" lvl="0" indent="0" algn="ctr" defTabSz="755650">
                <a:lnSpc>
                  <a:spcPct val="90000"/>
                </a:lnSpc>
                <a:spcBef>
                  <a:spcPct val="0"/>
                </a:spcBef>
                <a:spcAft>
                  <a:spcPct val="35000"/>
                </a:spcAft>
                <a:buNone/>
              </a:pPr>
              <a:r>
                <a:rPr lang="en-US" sz="1700" kern="1200">
                  <a:latin typeface="Times New Roman" panose="02020603050405020304" pitchFamily="18" charset="0"/>
                  <a:cs typeface="Times New Roman" panose="02020603050405020304" pitchFamily="18" charset="0"/>
                </a:rPr>
                <a:t>Temp, Pressure, Wind, etc.</a:t>
              </a:r>
            </a:p>
          </p:txBody>
        </p:sp>
      </p:grpSp>
      <p:grpSp>
        <p:nvGrpSpPr>
          <p:cNvPr id="15" name="Group 14">
            <a:extLst>
              <a:ext uri="{FF2B5EF4-FFF2-40B4-BE49-F238E27FC236}">
                <a16:creationId xmlns:a16="http://schemas.microsoft.com/office/drawing/2014/main" id="{F2C5ECBC-8921-2F28-B4CA-BB719830E6C2}"/>
              </a:ext>
            </a:extLst>
          </p:cNvPr>
          <p:cNvGrpSpPr/>
          <p:nvPr/>
        </p:nvGrpSpPr>
        <p:grpSpPr>
          <a:xfrm>
            <a:off x="427422" y="2936749"/>
            <a:ext cx="3656554" cy="1637832"/>
            <a:chOff x="4267722" y="3040069"/>
            <a:chExt cx="3656554" cy="1637832"/>
          </a:xfrm>
        </p:grpSpPr>
        <p:sp>
          <p:nvSpPr>
            <p:cNvPr id="16" name="Freeform: Shape 15">
              <a:extLst>
                <a:ext uri="{FF2B5EF4-FFF2-40B4-BE49-F238E27FC236}">
                  <a16:creationId xmlns:a16="http://schemas.microsoft.com/office/drawing/2014/main" id="{FD2EB5DE-C74D-F13E-091A-BE7B8AE2E3D8}"/>
                </a:ext>
              </a:extLst>
            </p:cNvPr>
            <p:cNvSpPr/>
            <p:nvPr/>
          </p:nvSpPr>
          <p:spPr>
            <a:xfrm>
              <a:off x="4267722" y="3478094"/>
              <a:ext cx="1523564" cy="761782"/>
            </a:xfrm>
            <a:custGeom>
              <a:avLst/>
              <a:gdLst>
                <a:gd name="connsiteX0" fmla="*/ 0 w 1523564"/>
                <a:gd name="connsiteY0" fmla="*/ 76178 h 761782"/>
                <a:gd name="connsiteX1" fmla="*/ 76178 w 1523564"/>
                <a:gd name="connsiteY1" fmla="*/ 0 h 761782"/>
                <a:gd name="connsiteX2" fmla="*/ 1447386 w 1523564"/>
                <a:gd name="connsiteY2" fmla="*/ 0 h 761782"/>
                <a:gd name="connsiteX3" fmla="*/ 1523564 w 1523564"/>
                <a:gd name="connsiteY3" fmla="*/ 76178 h 761782"/>
                <a:gd name="connsiteX4" fmla="*/ 1523564 w 1523564"/>
                <a:gd name="connsiteY4" fmla="*/ 685604 h 761782"/>
                <a:gd name="connsiteX5" fmla="*/ 1447386 w 1523564"/>
                <a:gd name="connsiteY5" fmla="*/ 761782 h 761782"/>
                <a:gd name="connsiteX6" fmla="*/ 76178 w 1523564"/>
                <a:gd name="connsiteY6" fmla="*/ 761782 h 761782"/>
                <a:gd name="connsiteX7" fmla="*/ 0 w 1523564"/>
                <a:gd name="connsiteY7" fmla="*/ 685604 h 761782"/>
                <a:gd name="connsiteX8" fmla="*/ 0 w 1523564"/>
                <a:gd name="connsiteY8" fmla="*/ 76178 h 76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3564" h="761782">
                  <a:moveTo>
                    <a:pt x="0" y="76178"/>
                  </a:moveTo>
                  <a:cubicBezTo>
                    <a:pt x="0" y="34106"/>
                    <a:pt x="34106" y="0"/>
                    <a:pt x="76178" y="0"/>
                  </a:cubicBezTo>
                  <a:lnTo>
                    <a:pt x="1447386" y="0"/>
                  </a:lnTo>
                  <a:cubicBezTo>
                    <a:pt x="1489458" y="0"/>
                    <a:pt x="1523564" y="34106"/>
                    <a:pt x="1523564" y="76178"/>
                  </a:cubicBezTo>
                  <a:lnTo>
                    <a:pt x="1523564" y="685604"/>
                  </a:lnTo>
                  <a:cubicBezTo>
                    <a:pt x="1523564" y="727676"/>
                    <a:pt x="1489458" y="761782"/>
                    <a:pt x="1447386" y="761782"/>
                  </a:cubicBezTo>
                  <a:lnTo>
                    <a:pt x="76178" y="761782"/>
                  </a:lnTo>
                  <a:cubicBezTo>
                    <a:pt x="34106" y="761782"/>
                    <a:pt x="0" y="727676"/>
                    <a:pt x="0" y="685604"/>
                  </a:cubicBezTo>
                  <a:lnTo>
                    <a:pt x="0" y="7617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3107" tIns="33107" rIns="33107" bIns="33107" numCol="1" spcCol="1270" anchor="ctr" anchorCtr="0">
              <a:noAutofit/>
            </a:bodyPr>
            <a:lstStyle/>
            <a:p>
              <a:pPr marL="0" lvl="0" indent="0" algn="ctr" defTabSz="755650">
                <a:lnSpc>
                  <a:spcPct val="90000"/>
                </a:lnSpc>
                <a:spcBef>
                  <a:spcPct val="0"/>
                </a:spcBef>
                <a:spcAft>
                  <a:spcPct val="35000"/>
                </a:spcAft>
                <a:buNone/>
              </a:pPr>
              <a:r>
                <a:rPr lang="en-US" sz="1700" b="1" kern="1200">
                  <a:latin typeface="Times New Roman" panose="02020603050405020304" pitchFamily="18" charset="0"/>
                  <a:cs typeface="Times New Roman" panose="02020603050405020304" pitchFamily="18" charset="0"/>
                </a:rPr>
                <a:t>Avalanche</a:t>
              </a:r>
              <a:endParaRPr lang="en-US" sz="1700" kern="1200">
                <a:latin typeface="Times New Roman" panose="02020603050405020304" pitchFamily="18" charset="0"/>
                <a:cs typeface="Times New Roman" panose="02020603050405020304" pitchFamily="18" charset="0"/>
              </a:endParaRPr>
            </a:p>
          </p:txBody>
        </p:sp>
        <p:sp>
          <p:nvSpPr>
            <p:cNvPr id="17" name="Freeform: Shape 16">
              <a:extLst>
                <a:ext uri="{FF2B5EF4-FFF2-40B4-BE49-F238E27FC236}">
                  <a16:creationId xmlns:a16="http://schemas.microsoft.com/office/drawing/2014/main" id="{72FD23EE-DA4F-290C-1003-50701EE5F99F}"/>
                </a:ext>
              </a:extLst>
            </p:cNvPr>
            <p:cNvSpPr/>
            <p:nvPr/>
          </p:nvSpPr>
          <p:spPr>
            <a:xfrm rot="19457599">
              <a:off x="5720744" y="3626657"/>
              <a:ext cx="750510" cy="26630"/>
            </a:xfrm>
            <a:custGeom>
              <a:avLst/>
              <a:gdLst>
                <a:gd name="connsiteX0" fmla="*/ 0 w 750510"/>
                <a:gd name="connsiteY0" fmla="*/ 13315 h 26630"/>
                <a:gd name="connsiteX1" fmla="*/ 750510 w 750510"/>
                <a:gd name="connsiteY1" fmla="*/ 13315 h 26630"/>
              </a:gdLst>
              <a:ahLst/>
              <a:cxnLst>
                <a:cxn ang="0">
                  <a:pos x="connsiteX0" y="connsiteY0"/>
                </a:cxn>
                <a:cxn ang="0">
                  <a:pos x="connsiteX1" y="connsiteY1"/>
                </a:cxn>
              </a:cxnLst>
              <a:rect l="l" t="t" r="r" b="b"/>
              <a:pathLst>
                <a:path w="750510" h="26630">
                  <a:moveTo>
                    <a:pt x="0" y="13315"/>
                  </a:moveTo>
                  <a:lnTo>
                    <a:pt x="750510" y="13315"/>
                  </a:lnTo>
                </a:path>
              </a:pathLst>
            </a:custGeom>
            <a:noFill/>
          </p:spPr>
          <p:style>
            <a:lnRef idx="2">
              <a:schemeClr val="accent2">
                <a:hueOff val="0"/>
                <a:satOff val="0"/>
                <a:lumOff val="0"/>
                <a:alphaOff val="0"/>
              </a:schemeClr>
            </a:lnRef>
            <a:fillRef idx="0">
              <a:scrgbClr r="0" g="0" b="0"/>
            </a:fillRef>
            <a:effectRef idx="0">
              <a:schemeClr val="accent3">
                <a:tint val="90000"/>
                <a:hueOff val="0"/>
                <a:satOff val="0"/>
                <a:lumOff val="0"/>
                <a:alphaOff val="0"/>
              </a:schemeClr>
            </a:effectRef>
            <a:fontRef idx="minor">
              <a:schemeClr val="tx1">
                <a:hueOff val="0"/>
                <a:satOff val="0"/>
                <a:lumOff val="0"/>
                <a:alphaOff val="0"/>
              </a:schemeClr>
            </a:fontRef>
          </p:style>
          <p:txBody>
            <a:bodyPr spcFirstLastPara="0" vert="horz" wrap="square" lIns="369192" tIns="-5447" rIns="369192" bIns="-5449" numCol="1" spcCol="1270" anchor="ctr" anchorCtr="0">
              <a:noAutofit/>
            </a:bodyPr>
            <a:lstStyle/>
            <a:p>
              <a:pPr marL="0" lvl="0" indent="0" algn="ctr" defTabSz="711200">
                <a:lnSpc>
                  <a:spcPct val="90000"/>
                </a:lnSpc>
                <a:spcBef>
                  <a:spcPct val="0"/>
                </a:spcBef>
                <a:spcAft>
                  <a:spcPct val="35000"/>
                </a:spcAft>
                <a:buNone/>
              </a:pPr>
              <a:endParaRPr lang="en-US" sz="1600" kern="1200">
                <a:latin typeface="Times New Roman" panose="02020603050405020304" pitchFamily="18" charset="0"/>
                <a:cs typeface="Times New Roman" panose="02020603050405020304" pitchFamily="18" charset="0"/>
              </a:endParaRPr>
            </a:p>
          </p:txBody>
        </p:sp>
        <p:sp>
          <p:nvSpPr>
            <p:cNvPr id="18" name="Freeform: Shape 17">
              <a:extLst>
                <a:ext uri="{FF2B5EF4-FFF2-40B4-BE49-F238E27FC236}">
                  <a16:creationId xmlns:a16="http://schemas.microsoft.com/office/drawing/2014/main" id="{52B637C3-88F2-EC04-923B-342F38E505F9}"/>
                </a:ext>
              </a:extLst>
            </p:cNvPr>
            <p:cNvSpPr/>
            <p:nvPr/>
          </p:nvSpPr>
          <p:spPr>
            <a:xfrm>
              <a:off x="6400712" y="3040069"/>
              <a:ext cx="1523564" cy="761782"/>
            </a:xfrm>
            <a:custGeom>
              <a:avLst/>
              <a:gdLst>
                <a:gd name="connsiteX0" fmla="*/ 0 w 1523564"/>
                <a:gd name="connsiteY0" fmla="*/ 76178 h 761782"/>
                <a:gd name="connsiteX1" fmla="*/ 76178 w 1523564"/>
                <a:gd name="connsiteY1" fmla="*/ 0 h 761782"/>
                <a:gd name="connsiteX2" fmla="*/ 1447386 w 1523564"/>
                <a:gd name="connsiteY2" fmla="*/ 0 h 761782"/>
                <a:gd name="connsiteX3" fmla="*/ 1523564 w 1523564"/>
                <a:gd name="connsiteY3" fmla="*/ 76178 h 761782"/>
                <a:gd name="connsiteX4" fmla="*/ 1523564 w 1523564"/>
                <a:gd name="connsiteY4" fmla="*/ 685604 h 761782"/>
                <a:gd name="connsiteX5" fmla="*/ 1447386 w 1523564"/>
                <a:gd name="connsiteY5" fmla="*/ 761782 h 761782"/>
                <a:gd name="connsiteX6" fmla="*/ 76178 w 1523564"/>
                <a:gd name="connsiteY6" fmla="*/ 761782 h 761782"/>
                <a:gd name="connsiteX7" fmla="*/ 0 w 1523564"/>
                <a:gd name="connsiteY7" fmla="*/ 685604 h 761782"/>
                <a:gd name="connsiteX8" fmla="*/ 0 w 1523564"/>
                <a:gd name="connsiteY8" fmla="*/ 76178 h 76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3564" h="761782">
                  <a:moveTo>
                    <a:pt x="0" y="76178"/>
                  </a:moveTo>
                  <a:cubicBezTo>
                    <a:pt x="0" y="34106"/>
                    <a:pt x="34106" y="0"/>
                    <a:pt x="76178" y="0"/>
                  </a:cubicBezTo>
                  <a:lnTo>
                    <a:pt x="1447386" y="0"/>
                  </a:lnTo>
                  <a:cubicBezTo>
                    <a:pt x="1489458" y="0"/>
                    <a:pt x="1523564" y="34106"/>
                    <a:pt x="1523564" y="76178"/>
                  </a:cubicBezTo>
                  <a:lnTo>
                    <a:pt x="1523564" y="685604"/>
                  </a:lnTo>
                  <a:cubicBezTo>
                    <a:pt x="1523564" y="727676"/>
                    <a:pt x="1489458" y="761782"/>
                    <a:pt x="1447386" y="761782"/>
                  </a:cubicBezTo>
                  <a:lnTo>
                    <a:pt x="76178" y="761782"/>
                  </a:lnTo>
                  <a:cubicBezTo>
                    <a:pt x="34106" y="761782"/>
                    <a:pt x="0" y="727676"/>
                    <a:pt x="0" y="685604"/>
                  </a:cubicBezTo>
                  <a:lnTo>
                    <a:pt x="0" y="76178"/>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33107" tIns="33107" rIns="33107" bIns="33107" numCol="1" spcCol="1270" anchor="ctr" anchorCtr="0">
              <a:noAutofit/>
            </a:bodyPr>
            <a:lstStyle/>
            <a:p>
              <a:pPr marL="0" lvl="0" indent="0" algn="ctr" defTabSz="755650">
                <a:lnSpc>
                  <a:spcPct val="90000"/>
                </a:lnSpc>
                <a:spcBef>
                  <a:spcPct val="0"/>
                </a:spcBef>
                <a:spcAft>
                  <a:spcPct val="35000"/>
                </a:spcAft>
                <a:buNone/>
              </a:pPr>
              <a:r>
                <a:rPr lang="en-US" sz="1700" kern="1200">
                  <a:latin typeface="Times New Roman" panose="02020603050405020304" pitchFamily="18" charset="0"/>
                  <a:cs typeface="Times New Roman" panose="02020603050405020304" pitchFamily="18" charset="0"/>
                </a:rPr>
                <a:t>881,934 rows</a:t>
              </a:r>
            </a:p>
          </p:txBody>
        </p:sp>
        <p:sp>
          <p:nvSpPr>
            <p:cNvPr id="19" name="Freeform: Shape 18">
              <a:extLst>
                <a:ext uri="{FF2B5EF4-FFF2-40B4-BE49-F238E27FC236}">
                  <a16:creationId xmlns:a16="http://schemas.microsoft.com/office/drawing/2014/main" id="{5A7A4030-10A5-B765-B3D6-C9D52F955A66}"/>
                </a:ext>
              </a:extLst>
            </p:cNvPr>
            <p:cNvSpPr/>
            <p:nvPr/>
          </p:nvSpPr>
          <p:spPr>
            <a:xfrm rot="2142401">
              <a:off x="5720744" y="4064682"/>
              <a:ext cx="750510" cy="26630"/>
            </a:xfrm>
            <a:custGeom>
              <a:avLst/>
              <a:gdLst>
                <a:gd name="connsiteX0" fmla="*/ 0 w 750510"/>
                <a:gd name="connsiteY0" fmla="*/ 13315 h 26630"/>
                <a:gd name="connsiteX1" fmla="*/ 750510 w 750510"/>
                <a:gd name="connsiteY1" fmla="*/ 13315 h 26630"/>
              </a:gdLst>
              <a:ahLst/>
              <a:cxnLst>
                <a:cxn ang="0">
                  <a:pos x="connsiteX0" y="connsiteY0"/>
                </a:cxn>
                <a:cxn ang="0">
                  <a:pos x="connsiteX1" y="connsiteY1"/>
                </a:cxn>
              </a:cxnLst>
              <a:rect l="l" t="t" r="r" b="b"/>
              <a:pathLst>
                <a:path w="750510" h="26630">
                  <a:moveTo>
                    <a:pt x="0" y="13315"/>
                  </a:moveTo>
                  <a:lnTo>
                    <a:pt x="750510" y="13315"/>
                  </a:lnTo>
                </a:path>
              </a:pathLst>
            </a:custGeom>
            <a:noFill/>
          </p:spPr>
          <p:style>
            <a:lnRef idx="2">
              <a:schemeClr val="accent2">
                <a:hueOff val="0"/>
                <a:satOff val="0"/>
                <a:lumOff val="0"/>
                <a:alphaOff val="0"/>
              </a:schemeClr>
            </a:lnRef>
            <a:fillRef idx="0">
              <a:scrgbClr r="0" g="0" b="0"/>
            </a:fillRef>
            <a:effectRef idx="0">
              <a:schemeClr val="accent3">
                <a:tint val="90000"/>
                <a:hueOff val="0"/>
                <a:satOff val="0"/>
                <a:lumOff val="0"/>
                <a:alphaOff val="0"/>
              </a:schemeClr>
            </a:effectRef>
            <a:fontRef idx="minor">
              <a:schemeClr val="tx1">
                <a:hueOff val="0"/>
                <a:satOff val="0"/>
                <a:lumOff val="0"/>
                <a:alphaOff val="0"/>
              </a:schemeClr>
            </a:fontRef>
          </p:style>
          <p:txBody>
            <a:bodyPr spcFirstLastPara="0" vert="horz" wrap="square" lIns="369193" tIns="-5448" rIns="369191" bIns="-5448" numCol="1" spcCol="1270" anchor="ctr" anchorCtr="0">
              <a:noAutofit/>
            </a:bodyPr>
            <a:lstStyle/>
            <a:p>
              <a:pPr marL="0" lvl="0" indent="0" algn="ctr" defTabSz="711200">
                <a:lnSpc>
                  <a:spcPct val="90000"/>
                </a:lnSpc>
                <a:spcBef>
                  <a:spcPct val="0"/>
                </a:spcBef>
                <a:spcAft>
                  <a:spcPct val="35000"/>
                </a:spcAft>
                <a:buNone/>
              </a:pPr>
              <a:endParaRPr lang="en-US" sz="1600" kern="1200">
                <a:latin typeface="Times New Roman" panose="02020603050405020304" pitchFamily="18" charset="0"/>
                <a:cs typeface="Times New Roman" panose="02020603050405020304" pitchFamily="18" charset="0"/>
              </a:endParaRPr>
            </a:p>
          </p:txBody>
        </p:sp>
        <p:sp>
          <p:nvSpPr>
            <p:cNvPr id="20" name="Freeform: Shape 19">
              <a:extLst>
                <a:ext uri="{FF2B5EF4-FFF2-40B4-BE49-F238E27FC236}">
                  <a16:creationId xmlns:a16="http://schemas.microsoft.com/office/drawing/2014/main" id="{EA036C58-08CA-4C1C-14C7-A362F8CFDFF6}"/>
                </a:ext>
              </a:extLst>
            </p:cNvPr>
            <p:cNvSpPr/>
            <p:nvPr/>
          </p:nvSpPr>
          <p:spPr>
            <a:xfrm>
              <a:off x="6400712" y="3916119"/>
              <a:ext cx="1523564" cy="761782"/>
            </a:xfrm>
            <a:custGeom>
              <a:avLst/>
              <a:gdLst>
                <a:gd name="connsiteX0" fmla="*/ 0 w 1523564"/>
                <a:gd name="connsiteY0" fmla="*/ 76178 h 761782"/>
                <a:gd name="connsiteX1" fmla="*/ 76178 w 1523564"/>
                <a:gd name="connsiteY1" fmla="*/ 0 h 761782"/>
                <a:gd name="connsiteX2" fmla="*/ 1447386 w 1523564"/>
                <a:gd name="connsiteY2" fmla="*/ 0 h 761782"/>
                <a:gd name="connsiteX3" fmla="*/ 1523564 w 1523564"/>
                <a:gd name="connsiteY3" fmla="*/ 76178 h 761782"/>
                <a:gd name="connsiteX4" fmla="*/ 1523564 w 1523564"/>
                <a:gd name="connsiteY4" fmla="*/ 685604 h 761782"/>
                <a:gd name="connsiteX5" fmla="*/ 1447386 w 1523564"/>
                <a:gd name="connsiteY5" fmla="*/ 761782 h 761782"/>
                <a:gd name="connsiteX6" fmla="*/ 76178 w 1523564"/>
                <a:gd name="connsiteY6" fmla="*/ 761782 h 761782"/>
                <a:gd name="connsiteX7" fmla="*/ 0 w 1523564"/>
                <a:gd name="connsiteY7" fmla="*/ 685604 h 761782"/>
                <a:gd name="connsiteX8" fmla="*/ 0 w 1523564"/>
                <a:gd name="connsiteY8" fmla="*/ 76178 h 76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3564" h="761782">
                  <a:moveTo>
                    <a:pt x="0" y="76178"/>
                  </a:moveTo>
                  <a:cubicBezTo>
                    <a:pt x="0" y="34106"/>
                    <a:pt x="34106" y="0"/>
                    <a:pt x="76178" y="0"/>
                  </a:cubicBezTo>
                  <a:lnTo>
                    <a:pt x="1447386" y="0"/>
                  </a:lnTo>
                  <a:cubicBezTo>
                    <a:pt x="1489458" y="0"/>
                    <a:pt x="1523564" y="34106"/>
                    <a:pt x="1523564" y="76178"/>
                  </a:cubicBezTo>
                  <a:lnTo>
                    <a:pt x="1523564" y="685604"/>
                  </a:lnTo>
                  <a:cubicBezTo>
                    <a:pt x="1523564" y="727676"/>
                    <a:pt x="1489458" y="761782"/>
                    <a:pt x="1447386" y="761782"/>
                  </a:cubicBezTo>
                  <a:lnTo>
                    <a:pt x="76178" y="761782"/>
                  </a:lnTo>
                  <a:cubicBezTo>
                    <a:pt x="34106" y="761782"/>
                    <a:pt x="0" y="727676"/>
                    <a:pt x="0" y="685604"/>
                  </a:cubicBezTo>
                  <a:lnTo>
                    <a:pt x="0" y="76178"/>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33107" tIns="33107" rIns="33107" bIns="33107" numCol="1" spcCol="1270" anchor="ctr" anchorCtr="0">
              <a:noAutofit/>
            </a:bodyPr>
            <a:lstStyle/>
            <a:p>
              <a:pPr marL="0" lvl="0" indent="0" algn="ctr" defTabSz="755650">
                <a:lnSpc>
                  <a:spcPct val="90000"/>
                </a:lnSpc>
                <a:spcBef>
                  <a:spcPct val="0"/>
                </a:spcBef>
                <a:spcAft>
                  <a:spcPct val="35000"/>
                </a:spcAft>
                <a:buNone/>
              </a:pPr>
              <a:r>
                <a:rPr lang="en-US" sz="1700" kern="1200">
                  <a:latin typeface="Times New Roman" panose="02020603050405020304" pitchFamily="18" charset="0"/>
                  <a:cs typeface="Times New Roman" panose="02020603050405020304" pitchFamily="18" charset="0"/>
                </a:rPr>
                <a:t>Elevation, Snow Depth, Wind Speed</a:t>
              </a:r>
            </a:p>
          </p:txBody>
        </p:sp>
      </p:grpSp>
      <p:grpSp>
        <p:nvGrpSpPr>
          <p:cNvPr id="21" name="Group 20">
            <a:extLst>
              <a:ext uri="{FF2B5EF4-FFF2-40B4-BE49-F238E27FC236}">
                <a16:creationId xmlns:a16="http://schemas.microsoft.com/office/drawing/2014/main" id="{7DE9C526-2D72-47EA-A165-CB8E5A5CDD15}"/>
              </a:ext>
            </a:extLst>
          </p:cNvPr>
          <p:cNvGrpSpPr/>
          <p:nvPr/>
        </p:nvGrpSpPr>
        <p:grpSpPr>
          <a:xfrm>
            <a:off x="427422" y="4688848"/>
            <a:ext cx="3656554" cy="1637831"/>
            <a:chOff x="4267722" y="4792168"/>
            <a:chExt cx="3656554" cy="1637831"/>
          </a:xfrm>
        </p:grpSpPr>
        <p:sp>
          <p:nvSpPr>
            <p:cNvPr id="22" name="Freeform: Shape 21">
              <a:extLst>
                <a:ext uri="{FF2B5EF4-FFF2-40B4-BE49-F238E27FC236}">
                  <a16:creationId xmlns:a16="http://schemas.microsoft.com/office/drawing/2014/main" id="{78B7CDED-5CD6-3DD6-30EE-2E4FE7097C92}"/>
                </a:ext>
              </a:extLst>
            </p:cNvPr>
            <p:cNvSpPr/>
            <p:nvPr/>
          </p:nvSpPr>
          <p:spPr>
            <a:xfrm>
              <a:off x="4267722" y="5230193"/>
              <a:ext cx="1523564" cy="761782"/>
            </a:xfrm>
            <a:custGeom>
              <a:avLst/>
              <a:gdLst>
                <a:gd name="connsiteX0" fmla="*/ 0 w 1523564"/>
                <a:gd name="connsiteY0" fmla="*/ 76178 h 761782"/>
                <a:gd name="connsiteX1" fmla="*/ 76178 w 1523564"/>
                <a:gd name="connsiteY1" fmla="*/ 0 h 761782"/>
                <a:gd name="connsiteX2" fmla="*/ 1447386 w 1523564"/>
                <a:gd name="connsiteY2" fmla="*/ 0 h 761782"/>
                <a:gd name="connsiteX3" fmla="*/ 1523564 w 1523564"/>
                <a:gd name="connsiteY3" fmla="*/ 76178 h 761782"/>
                <a:gd name="connsiteX4" fmla="*/ 1523564 w 1523564"/>
                <a:gd name="connsiteY4" fmla="*/ 685604 h 761782"/>
                <a:gd name="connsiteX5" fmla="*/ 1447386 w 1523564"/>
                <a:gd name="connsiteY5" fmla="*/ 761782 h 761782"/>
                <a:gd name="connsiteX6" fmla="*/ 76178 w 1523564"/>
                <a:gd name="connsiteY6" fmla="*/ 761782 h 761782"/>
                <a:gd name="connsiteX7" fmla="*/ 0 w 1523564"/>
                <a:gd name="connsiteY7" fmla="*/ 685604 h 761782"/>
                <a:gd name="connsiteX8" fmla="*/ 0 w 1523564"/>
                <a:gd name="connsiteY8" fmla="*/ 76178 h 76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3564" h="761782">
                  <a:moveTo>
                    <a:pt x="0" y="76178"/>
                  </a:moveTo>
                  <a:cubicBezTo>
                    <a:pt x="0" y="34106"/>
                    <a:pt x="34106" y="0"/>
                    <a:pt x="76178" y="0"/>
                  </a:cubicBezTo>
                  <a:lnTo>
                    <a:pt x="1447386" y="0"/>
                  </a:lnTo>
                  <a:cubicBezTo>
                    <a:pt x="1489458" y="0"/>
                    <a:pt x="1523564" y="34106"/>
                    <a:pt x="1523564" y="76178"/>
                  </a:cubicBezTo>
                  <a:lnTo>
                    <a:pt x="1523564" y="685604"/>
                  </a:lnTo>
                  <a:cubicBezTo>
                    <a:pt x="1523564" y="727676"/>
                    <a:pt x="1489458" y="761782"/>
                    <a:pt x="1447386" y="761782"/>
                  </a:cubicBezTo>
                  <a:lnTo>
                    <a:pt x="76178" y="761782"/>
                  </a:lnTo>
                  <a:cubicBezTo>
                    <a:pt x="34106" y="761782"/>
                    <a:pt x="0" y="727676"/>
                    <a:pt x="0" y="685604"/>
                  </a:cubicBezTo>
                  <a:lnTo>
                    <a:pt x="0" y="7617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3107" tIns="33107" rIns="33107" bIns="33107" numCol="1" spcCol="1270" anchor="ctr" anchorCtr="0">
              <a:noAutofit/>
            </a:bodyPr>
            <a:lstStyle/>
            <a:p>
              <a:pPr marL="0" lvl="0" indent="0" algn="ctr" defTabSz="755650">
                <a:lnSpc>
                  <a:spcPct val="90000"/>
                </a:lnSpc>
                <a:spcBef>
                  <a:spcPct val="0"/>
                </a:spcBef>
                <a:spcAft>
                  <a:spcPct val="35000"/>
                </a:spcAft>
                <a:buNone/>
              </a:pPr>
              <a:r>
                <a:rPr lang="en-US" sz="1700" b="1" kern="1200">
                  <a:latin typeface="Times New Roman" panose="02020603050405020304" pitchFamily="18" charset="0"/>
                  <a:cs typeface="Times New Roman" panose="02020603050405020304" pitchFamily="18" charset="0"/>
                </a:rPr>
                <a:t>Landslide</a:t>
              </a:r>
              <a:endParaRPr lang="en-US" sz="1700" kern="1200">
                <a:latin typeface="Times New Roman" panose="02020603050405020304" pitchFamily="18" charset="0"/>
                <a:cs typeface="Times New Roman" panose="02020603050405020304" pitchFamily="18" charset="0"/>
              </a:endParaRPr>
            </a:p>
          </p:txBody>
        </p:sp>
        <p:sp>
          <p:nvSpPr>
            <p:cNvPr id="49" name="Freeform: Shape 48">
              <a:extLst>
                <a:ext uri="{FF2B5EF4-FFF2-40B4-BE49-F238E27FC236}">
                  <a16:creationId xmlns:a16="http://schemas.microsoft.com/office/drawing/2014/main" id="{8E395E93-3851-1BCB-E9C0-2D567AB3801D}"/>
                </a:ext>
              </a:extLst>
            </p:cNvPr>
            <p:cNvSpPr/>
            <p:nvPr/>
          </p:nvSpPr>
          <p:spPr>
            <a:xfrm rot="19457599">
              <a:off x="5720744" y="5378756"/>
              <a:ext cx="750510" cy="26630"/>
            </a:xfrm>
            <a:custGeom>
              <a:avLst/>
              <a:gdLst>
                <a:gd name="connsiteX0" fmla="*/ 0 w 750510"/>
                <a:gd name="connsiteY0" fmla="*/ 13315 h 26630"/>
                <a:gd name="connsiteX1" fmla="*/ 750510 w 750510"/>
                <a:gd name="connsiteY1" fmla="*/ 13315 h 26630"/>
              </a:gdLst>
              <a:ahLst/>
              <a:cxnLst>
                <a:cxn ang="0">
                  <a:pos x="connsiteX0" y="connsiteY0"/>
                </a:cxn>
                <a:cxn ang="0">
                  <a:pos x="connsiteX1" y="connsiteY1"/>
                </a:cxn>
              </a:cxnLst>
              <a:rect l="l" t="t" r="r" b="b"/>
              <a:pathLst>
                <a:path w="750510" h="26630">
                  <a:moveTo>
                    <a:pt x="0" y="13315"/>
                  </a:moveTo>
                  <a:lnTo>
                    <a:pt x="750510" y="13315"/>
                  </a:lnTo>
                </a:path>
              </a:pathLst>
            </a:custGeom>
            <a:noFill/>
          </p:spPr>
          <p:style>
            <a:lnRef idx="2">
              <a:schemeClr val="accent2">
                <a:hueOff val="0"/>
                <a:satOff val="0"/>
                <a:lumOff val="0"/>
                <a:alphaOff val="0"/>
              </a:schemeClr>
            </a:lnRef>
            <a:fillRef idx="0">
              <a:scrgbClr r="0" g="0" b="0"/>
            </a:fillRef>
            <a:effectRef idx="0">
              <a:schemeClr val="accent3">
                <a:tint val="90000"/>
                <a:hueOff val="0"/>
                <a:satOff val="0"/>
                <a:lumOff val="0"/>
                <a:alphaOff val="0"/>
              </a:schemeClr>
            </a:effectRef>
            <a:fontRef idx="minor">
              <a:schemeClr val="tx1">
                <a:hueOff val="0"/>
                <a:satOff val="0"/>
                <a:lumOff val="0"/>
                <a:alphaOff val="0"/>
              </a:schemeClr>
            </a:fontRef>
          </p:style>
          <p:txBody>
            <a:bodyPr spcFirstLastPara="0" vert="horz" wrap="square" lIns="369192" tIns="-5447" rIns="369192" bIns="-5449" numCol="1" spcCol="1270" anchor="ctr" anchorCtr="0">
              <a:noAutofit/>
            </a:bodyPr>
            <a:lstStyle/>
            <a:p>
              <a:pPr marL="0" lvl="0" indent="0" algn="ctr" defTabSz="711200">
                <a:lnSpc>
                  <a:spcPct val="90000"/>
                </a:lnSpc>
                <a:spcBef>
                  <a:spcPct val="0"/>
                </a:spcBef>
                <a:spcAft>
                  <a:spcPct val="35000"/>
                </a:spcAft>
                <a:buNone/>
              </a:pPr>
              <a:endParaRPr lang="en-US" sz="1600" kern="1200">
                <a:latin typeface="Times New Roman" panose="02020603050405020304" pitchFamily="18" charset="0"/>
                <a:cs typeface="Times New Roman" panose="02020603050405020304" pitchFamily="18" charset="0"/>
              </a:endParaRPr>
            </a:p>
          </p:txBody>
        </p:sp>
        <p:sp>
          <p:nvSpPr>
            <p:cNvPr id="55" name="Freeform: Shape 54">
              <a:extLst>
                <a:ext uri="{FF2B5EF4-FFF2-40B4-BE49-F238E27FC236}">
                  <a16:creationId xmlns:a16="http://schemas.microsoft.com/office/drawing/2014/main" id="{FE21BB11-8F34-88C5-760C-D6A9C513BBCF}"/>
                </a:ext>
              </a:extLst>
            </p:cNvPr>
            <p:cNvSpPr/>
            <p:nvPr/>
          </p:nvSpPr>
          <p:spPr>
            <a:xfrm>
              <a:off x="6400712" y="4792168"/>
              <a:ext cx="1523564" cy="761782"/>
            </a:xfrm>
            <a:custGeom>
              <a:avLst/>
              <a:gdLst>
                <a:gd name="connsiteX0" fmla="*/ 0 w 1523564"/>
                <a:gd name="connsiteY0" fmla="*/ 76178 h 761782"/>
                <a:gd name="connsiteX1" fmla="*/ 76178 w 1523564"/>
                <a:gd name="connsiteY1" fmla="*/ 0 h 761782"/>
                <a:gd name="connsiteX2" fmla="*/ 1447386 w 1523564"/>
                <a:gd name="connsiteY2" fmla="*/ 0 h 761782"/>
                <a:gd name="connsiteX3" fmla="*/ 1523564 w 1523564"/>
                <a:gd name="connsiteY3" fmla="*/ 76178 h 761782"/>
                <a:gd name="connsiteX4" fmla="*/ 1523564 w 1523564"/>
                <a:gd name="connsiteY4" fmla="*/ 685604 h 761782"/>
                <a:gd name="connsiteX5" fmla="*/ 1447386 w 1523564"/>
                <a:gd name="connsiteY5" fmla="*/ 761782 h 761782"/>
                <a:gd name="connsiteX6" fmla="*/ 76178 w 1523564"/>
                <a:gd name="connsiteY6" fmla="*/ 761782 h 761782"/>
                <a:gd name="connsiteX7" fmla="*/ 0 w 1523564"/>
                <a:gd name="connsiteY7" fmla="*/ 685604 h 761782"/>
                <a:gd name="connsiteX8" fmla="*/ 0 w 1523564"/>
                <a:gd name="connsiteY8" fmla="*/ 76178 h 76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3564" h="761782">
                  <a:moveTo>
                    <a:pt x="0" y="76178"/>
                  </a:moveTo>
                  <a:cubicBezTo>
                    <a:pt x="0" y="34106"/>
                    <a:pt x="34106" y="0"/>
                    <a:pt x="76178" y="0"/>
                  </a:cubicBezTo>
                  <a:lnTo>
                    <a:pt x="1447386" y="0"/>
                  </a:lnTo>
                  <a:cubicBezTo>
                    <a:pt x="1489458" y="0"/>
                    <a:pt x="1523564" y="34106"/>
                    <a:pt x="1523564" y="76178"/>
                  </a:cubicBezTo>
                  <a:lnTo>
                    <a:pt x="1523564" y="685604"/>
                  </a:lnTo>
                  <a:cubicBezTo>
                    <a:pt x="1523564" y="727676"/>
                    <a:pt x="1489458" y="761782"/>
                    <a:pt x="1447386" y="761782"/>
                  </a:cubicBezTo>
                  <a:lnTo>
                    <a:pt x="76178" y="761782"/>
                  </a:lnTo>
                  <a:cubicBezTo>
                    <a:pt x="34106" y="761782"/>
                    <a:pt x="0" y="727676"/>
                    <a:pt x="0" y="685604"/>
                  </a:cubicBezTo>
                  <a:lnTo>
                    <a:pt x="0" y="76178"/>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33107" tIns="33107" rIns="33107" bIns="33107"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Times New Roman" panose="02020603050405020304" pitchFamily="18" charset="0"/>
                  <a:cs typeface="Times New Roman" panose="02020603050405020304" pitchFamily="18" charset="0"/>
                </a:rPr>
                <a:t>5,000 rows</a:t>
              </a:r>
            </a:p>
          </p:txBody>
        </p:sp>
        <p:sp>
          <p:nvSpPr>
            <p:cNvPr id="60" name="Freeform: Shape 59">
              <a:extLst>
                <a:ext uri="{FF2B5EF4-FFF2-40B4-BE49-F238E27FC236}">
                  <a16:creationId xmlns:a16="http://schemas.microsoft.com/office/drawing/2014/main" id="{780DCF12-9A6B-C04A-5C85-2F4049D8F404}"/>
                </a:ext>
              </a:extLst>
            </p:cNvPr>
            <p:cNvSpPr/>
            <p:nvPr/>
          </p:nvSpPr>
          <p:spPr>
            <a:xfrm rot="2142401">
              <a:off x="5720744" y="5816781"/>
              <a:ext cx="750510" cy="26630"/>
            </a:xfrm>
            <a:custGeom>
              <a:avLst/>
              <a:gdLst>
                <a:gd name="connsiteX0" fmla="*/ 0 w 750510"/>
                <a:gd name="connsiteY0" fmla="*/ 13315 h 26630"/>
                <a:gd name="connsiteX1" fmla="*/ 750510 w 750510"/>
                <a:gd name="connsiteY1" fmla="*/ 13315 h 26630"/>
              </a:gdLst>
              <a:ahLst/>
              <a:cxnLst>
                <a:cxn ang="0">
                  <a:pos x="connsiteX0" y="connsiteY0"/>
                </a:cxn>
                <a:cxn ang="0">
                  <a:pos x="connsiteX1" y="connsiteY1"/>
                </a:cxn>
              </a:cxnLst>
              <a:rect l="l" t="t" r="r" b="b"/>
              <a:pathLst>
                <a:path w="750510" h="26630">
                  <a:moveTo>
                    <a:pt x="0" y="13315"/>
                  </a:moveTo>
                  <a:lnTo>
                    <a:pt x="750510" y="13315"/>
                  </a:lnTo>
                </a:path>
              </a:pathLst>
            </a:custGeom>
            <a:noFill/>
          </p:spPr>
          <p:style>
            <a:lnRef idx="2">
              <a:schemeClr val="accent2">
                <a:hueOff val="0"/>
                <a:satOff val="0"/>
                <a:lumOff val="0"/>
                <a:alphaOff val="0"/>
              </a:schemeClr>
            </a:lnRef>
            <a:fillRef idx="0">
              <a:scrgbClr r="0" g="0" b="0"/>
            </a:fillRef>
            <a:effectRef idx="0">
              <a:schemeClr val="accent3">
                <a:tint val="90000"/>
                <a:hueOff val="0"/>
                <a:satOff val="0"/>
                <a:lumOff val="0"/>
                <a:alphaOff val="0"/>
              </a:schemeClr>
            </a:effectRef>
            <a:fontRef idx="minor">
              <a:schemeClr val="tx1">
                <a:hueOff val="0"/>
                <a:satOff val="0"/>
                <a:lumOff val="0"/>
                <a:alphaOff val="0"/>
              </a:schemeClr>
            </a:fontRef>
          </p:style>
          <p:txBody>
            <a:bodyPr spcFirstLastPara="0" vert="horz" wrap="square" lIns="369192" tIns="-5449" rIns="369192" bIns="-5447" numCol="1" spcCol="1270" anchor="ctr" anchorCtr="0">
              <a:noAutofit/>
            </a:bodyPr>
            <a:lstStyle/>
            <a:p>
              <a:pPr marL="0" lvl="0" indent="0" algn="ctr" defTabSz="711200">
                <a:lnSpc>
                  <a:spcPct val="90000"/>
                </a:lnSpc>
                <a:spcBef>
                  <a:spcPct val="0"/>
                </a:spcBef>
                <a:spcAft>
                  <a:spcPct val="35000"/>
                </a:spcAft>
                <a:buNone/>
              </a:pPr>
              <a:endParaRPr lang="en-US" sz="1600" kern="1200">
                <a:latin typeface="Times New Roman" panose="02020603050405020304" pitchFamily="18" charset="0"/>
                <a:cs typeface="Times New Roman" panose="02020603050405020304" pitchFamily="18" charset="0"/>
              </a:endParaRPr>
            </a:p>
          </p:txBody>
        </p:sp>
        <p:sp>
          <p:nvSpPr>
            <p:cNvPr id="61" name="Freeform: Shape 60">
              <a:extLst>
                <a:ext uri="{FF2B5EF4-FFF2-40B4-BE49-F238E27FC236}">
                  <a16:creationId xmlns:a16="http://schemas.microsoft.com/office/drawing/2014/main" id="{7CF0F981-542A-B1B6-A38C-3FE16FEB02A5}"/>
                </a:ext>
              </a:extLst>
            </p:cNvPr>
            <p:cNvSpPr/>
            <p:nvPr/>
          </p:nvSpPr>
          <p:spPr>
            <a:xfrm>
              <a:off x="6400712" y="5668217"/>
              <a:ext cx="1523564" cy="761782"/>
            </a:xfrm>
            <a:custGeom>
              <a:avLst/>
              <a:gdLst>
                <a:gd name="connsiteX0" fmla="*/ 0 w 1523564"/>
                <a:gd name="connsiteY0" fmla="*/ 76178 h 761782"/>
                <a:gd name="connsiteX1" fmla="*/ 76178 w 1523564"/>
                <a:gd name="connsiteY1" fmla="*/ 0 h 761782"/>
                <a:gd name="connsiteX2" fmla="*/ 1447386 w 1523564"/>
                <a:gd name="connsiteY2" fmla="*/ 0 h 761782"/>
                <a:gd name="connsiteX3" fmla="*/ 1523564 w 1523564"/>
                <a:gd name="connsiteY3" fmla="*/ 76178 h 761782"/>
                <a:gd name="connsiteX4" fmla="*/ 1523564 w 1523564"/>
                <a:gd name="connsiteY4" fmla="*/ 685604 h 761782"/>
                <a:gd name="connsiteX5" fmla="*/ 1447386 w 1523564"/>
                <a:gd name="connsiteY5" fmla="*/ 761782 h 761782"/>
                <a:gd name="connsiteX6" fmla="*/ 76178 w 1523564"/>
                <a:gd name="connsiteY6" fmla="*/ 761782 h 761782"/>
                <a:gd name="connsiteX7" fmla="*/ 0 w 1523564"/>
                <a:gd name="connsiteY7" fmla="*/ 685604 h 761782"/>
                <a:gd name="connsiteX8" fmla="*/ 0 w 1523564"/>
                <a:gd name="connsiteY8" fmla="*/ 76178 h 76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3564" h="761782">
                  <a:moveTo>
                    <a:pt x="0" y="76178"/>
                  </a:moveTo>
                  <a:cubicBezTo>
                    <a:pt x="0" y="34106"/>
                    <a:pt x="34106" y="0"/>
                    <a:pt x="76178" y="0"/>
                  </a:cubicBezTo>
                  <a:lnTo>
                    <a:pt x="1447386" y="0"/>
                  </a:lnTo>
                  <a:cubicBezTo>
                    <a:pt x="1489458" y="0"/>
                    <a:pt x="1523564" y="34106"/>
                    <a:pt x="1523564" y="76178"/>
                  </a:cubicBezTo>
                  <a:lnTo>
                    <a:pt x="1523564" y="685604"/>
                  </a:lnTo>
                  <a:cubicBezTo>
                    <a:pt x="1523564" y="727676"/>
                    <a:pt x="1489458" y="761782"/>
                    <a:pt x="1447386" y="761782"/>
                  </a:cubicBezTo>
                  <a:lnTo>
                    <a:pt x="76178" y="761782"/>
                  </a:lnTo>
                  <a:cubicBezTo>
                    <a:pt x="34106" y="761782"/>
                    <a:pt x="0" y="727676"/>
                    <a:pt x="0" y="685604"/>
                  </a:cubicBezTo>
                  <a:lnTo>
                    <a:pt x="0" y="76178"/>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33107" tIns="33107" rIns="33107" bIns="33107" numCol="1" spcCol="1270" anchor="ctr" anchorCtr="0">
              <a:noAutofit/>
            </a:bodyPr>
            <a:lstStyle/>
            <a:p>
              <a:pPr marL="0" lvl="0" indent="0" algn="ctr" defTabSz="755650">
                <a:lnSpc>
                  <a:spcPct val="90000"/>
                </a:lnSpc>
                <a:spcBef>
                  <a:spcPct val="0"/>
                </a:spcBef>
                <a:spcAft>
                  <a:spcPct val="35000"/>
                </a:spcAft>
                <a:buNone/>
              </a:pPr>
              <a:r>
                <a:rPr lang="en-US" sz="1700" kern="1200">
                  <a:latin typeface="Times New Roman" panose="02020603050405020304" pitchFamily="18" charset="0"/>
                  <a:cs typeface="Times New Roman" panose="02020603050405020304" pitchFamily="18" charset="0"/>
                </a:rPr>
                <a:t>Soil Moisture, Precipitation, Humidity</a:t>
              </a:r>
            </a:p>
          </p:txBody>
        </p:sp>
      </p:grpSp>
      <p:sp>
        <p:nvSpPr>
          <p:cNvPr id="70" name="Rectangle 69">
            <a:extLst>
              <a:ext uri="{FF2B5EF4-FFF2-40B4-BE49-F238E27FC236}">
                <a16:creationId xmlns:a16="http://schemas.microsoft.com/office/drawing/2014/main" id="{6CAAEA1C-136D-B5AE-9539-2D3113C9C36A}"/>
              </a:ext>
            </a:extLst>
          </p:cNvPr>
          <p:cNvSpPr/>
          <p:nvPr/>
        </p:nvSpPr>
        <p:spPr>
          <a:xfrm>
            <a:off x="2172649" y="68309"/>
            <a:ext cx="7032694" cy="769441"/>
          </a:xfrm>
          <a:prstGeom prst="rect">
            <a:avLst/>
          </a:prstGeom>
          <a:noFill/>
        </p:spPr>
        <p:txBody>
          <a:bodyPr wrap="none" lIns="91440" tIns="45720" rIns="91440" bIns="45720">
            <a:spAutoFit/>
          </a:bodyPr>
          <a:lstStyle/>
          <a:p>
            <a:pPr algn="ctr"/>
            <a:r>
              <a:rPr lang="en-US" sz="4400" b="1" kern="1200"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cs typeface="Times New Roman" panose="02020603050405020304" pitchFamily="18" charset="0"/>
              </a:rPr>
              <a:t>Dataset and Model Selection</a:t>
            </a:r>
            <a:endParaRPr lang="en-US" sz="4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1218770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p:cTn id="15" dur="1000" fill="hold"/>
                                        <p:tgtEl>
                                          <p:spTgt spid="15"/>
                                        </p:tgtEl>
                                        <p:attrNameLst>
                                          <p:attrName>ppt_w</p:attrName>
                                        </p:attrNameLst>
                                      </p:cBhvr>
                                      <p:tavLst>
                                        <p:tav tm="0">
                                          <p:val>
                                            <p:fltVal val="0"/>
                                          </p:val>
                                        </p:tav>
                                        <p:tav tm="100000">
                                          <p:val>
                                            <p:strVal val="#ppt_w"/>
                                          </p:val>
                                        </p:tav>
                                      </p:tavLst>
                                    </p:anim>
                                    <p:anim calcmode="lin" valueType="num">
                                      <p:cBhvr>
                                        <p:cTn id="16" dur="1000" fill="hold"/>
                                        <p:tgtEl>
                                          <p:spTgt spid="15"/>
                                        </p:tgtEl>
                                        <p:attrNameLst>
                                          <p:attrName>ppt_h</p:attrName>
                                        </p:attrNameLst>
                                      </p:cBhvr>
                                      <p:tavLst>
                                        <p:tav tm="0">
                                          <p:val>
                                            <p:fltVal val="0"/>
                                          </p:val>
                                        </p:tav>
                                        <p:tav tm="100000">
                                          <p:val>
                                            <p:strVal val="#ppt_h"/>
                                          </p:val>
                                        </p:tav>
                                      </p:tavLst>
                                    </p:anim>
                                    <p:anim calcmode="lin" valueType="num">
                                      <p:cBhvr>
                                        <p:cTn id="17" dur="1000" fill="hold"/>
                                        <p:tgtEl>
                                          <p:spTgt spid="15"/>
                                        </p:tgtEl>
                                        <p:attrNameLst>
                                          <p:attrName>style.rotation</p:attrName>
                                        </p:attrNameLst>
                                      </p:cBhvr>
                                      <p:tavLst>
                                        <p:tav tm="0">
                                          <p:val>
                                            <p:fltVal val="90"/>
                                          </p:val>
                                        </p:tav>
                                        <p:tav tm="100000">
                                          <p:val>
                                            <p:fltVal val="0"/>
                                          </p:val>
                                        </p:tav>
                                      </p:tavLst>
                                    </p:anim>
                                    <p:animEffect transition="in" filter="fade">
                                      <p:cBhvr>
                                        <p:cTn id="18" dur="10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1000" fill="hold"/>
                                        <p:tgtEl>
                                          <p:spTgt spid="21"/>
                                        </p:tgtEl>
                                        <p:attrNameLst>
                                          <p:attrName>ppt_w</p:attrName>
                                        </p:attrNameLst>
                                      </p:cBhvr>
                                      <p:tavLst>
                                        <p:tav tm="0">
                                          <p:val>
                                            <p:fltVal val="0"/>
                                          </p:val>
                                        </p:tav>
                                        <p:tav tm="100000">
                                          <p:val>
                                            <p:strVal val="#ppt_w"/>
                                          </p:val>
                                        </p:tav>
                                      </p:tavLst>
                                    </p:anim>
                                    <p:anim calcmode="lin" valueType="num">
                                      <p:cBhvr>
                                        <p:cTn id="24" dur="1000" fill="hold"/>
                                        <p:tgtEl>
                                          <p:spTgt spid="21"/>
                                        </p:tgtEl>
                                        <p:attrNameLst>
                                          <p:attrName>ppt_h</p:attrName>
                                        </p:attrNameLst>
                                      </p:cBhvr>
                                      <p:tavLst>
                                        <p:tav tm="0">
                                          <p:val>
                                            <p:fltVal val="0"/>
                                          </p:val>
                                        </p:tav>
                                        <p:tav tm="100000">
                                          <p:val>
                                            <p:strVal val="#ppt_h"/>
                                          </p:val>
                                        </p:tav>
                                      </p:tavLst>
                                    </p:anim>
                                    <p:anim calcmode="lin" valueType="num">
                                      <p:cBhvr>
                                        <p:cTn id="25" dur="1000" fill="hold"/>
                                        <p:tgtEl>
                                          <p:spTgt spid="21"/>
                                        </p:tgtEl>
                                        <p:attrNameLst>
                                          <p:attrName>style.rotation</p:attrName>
                                        </p:attrNameLst>
                                      </p:cBhvr>
                                      <p:tavLst>
                                        <p:tav tm="0">
                                          <p:val>
                                            <p:fltVal val="90"/>
                                          </p:val>
                                        </p:tav>
                                        <p:tav tm="100000">
                                          <p:val>
                                            <p:fltVal val="0"/>
                                          </p:val>
                                        </p:tav>
                                      </p:tavLst>
                                    </p:anim>
                                    <p:animEffect transition="in" filter="fade">
                                      <p:cBhvr>
                                        <p:cTn id="26" dur="10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000"/>
                                        <p:tgtEl>
                                          <p:spTgt spid="4"/>
                                        </p:tgtEl>
                                      </p:cBhvr>
                                    </p:animEffect>
                                    <p:anim calcmode="lin" valueType="num">
                                      <p:cBhvr>
                                        <p:cTn id="32" dur="1000" fill="hold"/>
                                        <p:tgtEl>
                                          <p:spTgt spid="4"/>
                                        </p:tgtEl>
                                        <p:attrNameLst>
                                          <p:attrName>ppt_x</p:attrName>
                                        </p:attrNameLst>
                                      </p:cBhvr>
                                      <p:tavLst>
                                        <p:tav tm="0">
                                          <p:val>
                                            <p:strVal val="#ppt_x"/>
                                          </p:val>
                                        </p:tav>
                                        <p:tav tm="100000">
                                          <p:val>
                                            <p:strVal val="#ppt_x"/>
                                          </p:val>
                                        </p:tav>
                                      </p:tavLst>
                                    </p:anim>
                                    <p:anim calcmode="lin" valueType="num">
                                      <p:cBhvr>
                                        <p:cTn id="3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83"/>
                                        </p:tgtEl>
                                        <p:attrNameLst>
                                          <p:attrName>style.visibility</p:attrName>
                                        </p:attrNameLst>
                                      </p:cBhvr>
                                      <p:to>
                                        <p:strVal val="visible"/>
                                      </p:to>
                                    </p:set>
                                    <p:anim calcmode="lin" valueType="num">
                                      <p:cBhvr>
                                        <p:cTn id="38" dur="500" fill="hold"/>
                                        <p:tgtEl>
                                          <p:spTgt spid="83"/>
                                        </p:tgtEl>
                                        <p:attrNameLst>
                                          <p:attrName>ppt_w</p:attrName>
                                        </p:attrNameLst>
                                      </p:cBhvr>
                                      <p:tavLst>
                                        <p:tav tm="0">
                                          <p:val>
                                            <p:fltVal val="0"/>
                                          </p:val>
                                        </p:tav>
                                        <p:tav tm="100000">
                                          <p:val>
                                            <p:strVal val="#ppt_w"/>
                                          </p:val>
                                        </p:tav>
                                      </p:tavLst>
                                    </p:anim>
                                    <p:anim calcmode="lin" valueType="num">
                                      <p:cBhvr>
                                        <p:cTn id="39" dur="500" fill="hold"/>
                                        <p:tgtEl>
                                          <p:spTgt spid="83"/>
                                        </p:tgtEl>
                                        <p:attrNameLst>
                                          <p:attrName>ppt_h</p:attrName>
                                        </p:attrNameLst>
                                      </p:cBhvr>
                                      <p:tavLst>
                                        <p:tav tm="0">
                                          <p:val>
                                            <p:fltVal val="0"/>
                                          </p:val>
                                        </p:tav>
                                        <p:tav tm="100000">
                                          <p:val>
                                            <p:strVal val="#ppt_h"/>
                                          </p:val>
                                        </p:tav>
                                      </p:tavLst>
                                    </p:anim>
                                    <p:animEffect transition="in" filter="fade">
                                      <p:cBhvr>
                                        <p:cTn id="40" dur="500"/>
                                        <p:tgtEl>
                                          <p:spTgt spid="83"/>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84"/>
                                        </p:tgtEl>
                                        <p:attrNameLst>
                                          <p:attrName>style.visibility</p:attrName>
                                        </p:attrNameLst>
                                      </p:cBhvr>
                                      <p:to>
                                        <p:strVal val="visible"/>
                                      </p:to>
                                    </p:set>
                                    <p:anim calcmode="lin" valueType="num">
                                      <p:cBhvr>
                                        <p:cTn id="45" dur="500" fill="hold"/>
                                        <p:tgtEl>
                                          <p:spTgt spid="84"/>
                                        </p:tgtEl>
                                        <p:attrNameLst>
                                          <p:attrName>ppt_w</p:attrName>
                                        </p:attrNameLst>
                                      </p:cBhvr>
                                      <p:tavLst>
                                        <p:tav tm="0">
                                          <p:val>
                                            <p:fltVal val="0"/>
                                          </p:val>
                                        </p:tav>
                                        <p:tav tm="100000">
                                          <p:val>
                                            <p:strVal val="#ppt_w"/>
                                          </p:val>
                                        </p:tav>
                                      </p:tavLst>
                                    </p:anim>
                                    <p:anim calcmode="lin" valueType="num">
                                      <p:cBhvr>
                                        <p:cTn id="46" dur="500" fill="hold"/>
                                        <p:tgtEl>
                                          <p:spTgt spid="84"/>
                                        </p:tgtEl>
                                        <p:attrNameLst>
                                          <p:attrName>ppt_h</p:attrName>
                                        </p:attrNameLst>
                                      </p:cBhvr>
                                      <p:tavLst>
                                        <p:tav tm="0">
                                          <p:val>
                                            <p:fltVal val="0"/>
                                          </p:val>
                                        </p:tav>
                                        <p:tav tm="100000">
                                          <p:val>
                                            <p:strVal val="#ppt_h"/>
                                          </p:val>
                                        </p:tav>
                                      </p:tavLst>
                                    </p:anim>
                                    <p:animEffect transition="in" filter="fade">
                                      <p:cBhvr>
                                        <p:cTn id="47" dur="500"/>
                                        <p:tgtEl>
                                          <p:spTgt spid="84"/>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nodeType="clickEffect">
                                  <p:stCondLst>
                                    <p:cond delay="0"/>
                                  </p:stCondLst>
                                  <p:childTnLst>
                                    <p:set>
                                      <p:cBhvr>
                                        <p:cTn id="51" dur="1" fill="hold">
                                          <p:stCondLst>
                                            <p:cond delay="0"/>
                                          </p:stCondLst>
                                        </p:cTn>
                                        <p:tgtEl>
                                          <p:spTgt spid="85"/>
                                        </p:tgtEl>
                                        <p:attrNameLst>
                                          <p:attrName>style.visibility</p:attrName>
                                        </p:attrNameLst>
                                      </p:cBhvr>
                                      <p:to>
                                        <p:strVal val="visible"/>
                                      </p:to>
                                    </p:set>
                                    <p:anim calcmode="lin" valueType="num">
                                      <p:cBhvr>
                                        <p:cTn id="52" dur="500" fill="hold"/>
                                        <p:tgtEl>
                                          <p:spTgt spid="85"/>
                                        </p:tgtEl>
                                        <p:attrNameLst>
                                          <p:attrName>ppt_w</p:attrName>
                                        </p:attrNameLst>
                                      </p:cBhvr>
                                      <p:tavLst>
                                        <p:tav tm="0">
                                          <p:val>
                                            <p:fltVal val="0"/>
                                          </p:val>
                                        </p:tav>
                                        <p:tav tm="100000">
                                          <p:val>
                                            <p:strVal val="#ppt_w"/>
                                          </p:val>
                                        </p:tav>
                                      </p:tavLst>
                                    </p:anim>
                                    <p:anim calcmode="lin" valueType="num">
                                      <p:cBhvr>
                                        <p:cTn id="53" dur="500" fill="hold"/>
                                        <p:tgtEl>
                                          <p:spTgt spid="85"/>
                                        </p:tgtEl>
                                        <p:attrNameLst>
                                          <p:attrName>ppt_h</p:attrName>
                                        </p:attrNameLst>
                                      </p:cBhvr>
                                      <p:tavLst>
                                        <p:tav tm="0">
                                          <p:val>
                                            <p:fltVal val="0"/>
                                          </p:val>
                                        </p:tav>
                                        <p:tav tm="100000">
                                          <p:val>
                                            <p:strVal val="#ppt_h"/>
                                          </p:val>
                                        </p:tav>
                                      </p:tavLst>
                                    </p:anim>
                                    <p:animEffect transition="in" filter="fade">
                                      <p:cBhvr>
                                        <p:cTn id="54"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FCCDBD5-89F5-2D2A-4284-4FC233E8D91E}"/>
              </a:ext>
            </a:extLst>
          </p:cNvPr>
          <p:cNvGrpSpPr/>
          <p:nvPr/>
        </p:nvGrpSpPr>
        <p:grpSpPr>
          <a:xfrm>
            <a:off x="227569" y="478971"/>
            <a:ext cx="2741318" cy="2807045"/>
            <a:chOff x="227569" y="478971"/>
            <a:chExt cx="2741318" cy="2807045"/>
          </a:xfrm>
        </p:grpSpPr>
        <p:pic>
          <p:nvPicPr>
            <p:cNvPr id="1026" name="Picture 2" descr="Landslide - Free nature icons">
              <a:extLst>
                <a:ext uri="{FF2B5EF4-FFF2-40B4-BE49-F238E27FC236}">
                  <a16:creationId xmlns:a16="http://schemas.microsoft.com/office/drawing/2014/main" id="{5EAE71F6-5FAB-6A84-5FB8-A54FF9751F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510" y="478971"/>
              <a:ext cx="1757217" cy="172292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Logistic regression Flaticons Flat Circular icon | Freepik">
              <a:extLst>
                <a:ext uri="{FF2B5EF4-FFF2-40B4-BE49-F238E27FC236}">
                  <a16:creationId xmlns:a16="http://schemas.microsoft.com/office/drawing/2014/main" id="{83C8BAAF-E500-5BE3-2DF6-FBE6FA8173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569" y="2431219"/>
              <a:ext cx="818108" cy="833071"/>
            </a:xfrm>
            <a:prstGeom prst="ellipse">
              <a:avLst/>
            </a:prstGeom>
            <a:noFill/>
            <a:extLst>
              <a:ext uri="{909E8E84-426E-40DD-AFC4-6F175D3DCCD1}">
                <a14:hiddenFill xmlns:a14="http://schemas.microsoft.com/office/drawing/2010/main">
                  <a:solidFill>
                    <a:srgbClr val="FFFFFF"/>
                  </a:solidFill>
                </a14:hiddenFill>
              </a:ext>
            </a:extLst>
          </p:spPr>
        </p:pic>
        <p:pic>
          <p:nvPicPr>
            <p:cNvPr id="1038" name="Picture 14" descr="Decision tree - Free networking icons">
              <a:extLst>
                <a:ext uri="{FF2B5EF4-FFF2-40B4-BE49-F238E27FC236}">
                  <a16:creationId xmlns:a16="http://schemas.microsoft.com/office/drawing/2014/main" id="{8023314E-3319-82B0-2CF3-9CB4AB82F995}"/>
                </a:ext>
              </a:extLst>
            </p:cNvPr>
            <p:cNvPicPr>
              <a:picLocks noChangeAspect="1" noChangeArrowheads="1"/>
            </p:cNvPicPr>
            <p:nvPr/>
          </p:nvPicPr>
          <p:blipFill>
            <a:blip r:embed="rId4">
              <a:alphaModFix/>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1173805" y="2431219"/>
              <a:ext cx="818108" cy="842530"/>
            </a:xfrm>
            <a:prstGeom prst="ellipse">
              <a:avLst/>
            </a:prstGeom>
            <a:noFill/>
            <a:extLst>
              <a:ext uri="{909E8E84-426E-40DD-AFC4-6F175D3DCCD1}">
                <a14:hiddenFill xmlns:a14="http://schemas.microsoft.com/office/drawing/2010/main">
                  <a:solidFill>
                    <a:srgbClr val="FFFFFF"/>
                  </a:solidFill>
                </a14:hiddenFill>
              </a:ext>
            </a:extLst>
          </p:spPr>
        </p:pic>
        <p:pic>
          <p:nvPicPr>
            <p:cNvPr id="2" name="Picture 6" descr="SVM – Using machine learning for image analysis | KISS digital">
              <a:extLst>
                <a:ext uri="{FF2B5EF4-FFF2-40B4-BE49-F238E27FC236}">
                  <a16:creationId xmlns:a16="http://schemas.microsoft.com/office/drawing/2014/main" id="{EB486242-2DF2-DEF3-2D8D-E4C1ADFF59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50779" y="2431219"/>
              <a:ext cx="818108" cy="854797"/>
            </a:xfrm>
            <a:prstGeom prst="flowChartConnector">
              <a:avLst/>
            </a:prstGeom>
            <a:noFill/>
            <a:extLst>
              <a:ext uri="{909E8E84-426E-40DD-AFC4-6F175D3DCCD1}">
                <a14:hiddenFill xmlns:a14="http://schemas.microsoft.com/office/drawing/2010/main">
                  <a:solidFill>
                    <a:srgbClr val="FFFFFF"/>
                  </a:solidFill>
                </a14:hiddenFill>
              </a:ext>
            </a:extLst>
          </p:spPr>
        </p:pic>
      </p:grpSp>
      <p:graphicFrame>
        <p:nvGraphicFramePr>
          <p:cNvPr id="8" name="Chart 7">
            <a:extLst>
              <a:ext uri="{FF2B5EF4-FFF2-40B4-BE49-F238E27FC236}">
                <a16:creationId xmlns:a16="http://schemas.microsoft.com/office/drawing/2014/main" id="{F8F90E9C-CBD1-47F9-6E6D-59ABDDBE10D9}"/>
              </a:ext>
            </a:extLst>
          </p:cNvPr>
          <p:cNvGraphicFramePr>
            <a:graphicFrameLocks/>
          </p:cNvGraphicFramePr>
          <p:nvPr>
            <p:extLst>
              <p:ext uri="{D42A27DB-BD31-4B8C-83A1-F6EECF244321}">
                <p14:modId xmlns:p14="http://schemas.microsoft.com/office/powerpoint/2010/main" val="2425635413"/>
              </p:ext>
            </p:extLst>
          </p:nvPr>
        </p:nvGraphicFramePr>
        <p:xfrm>
          <a:off x="-107150" y="3786016"/>
          <a:ext cx="3720870" cy="2106140"/>
        </p:xfrm>
        <a:graphic>
          <a:graphicData uri="http://schemas.openxmlformats.org/drawingml/2006/chart">
            <c:chart xmlns:c="http://schemas.openxmlformats.org/drawingml/2006/chart" xmlns:r="http://schemas.openxmlformats.org/officeDocument/2006/relationships" r:id="rId7"/>
          </a:graphicData>
        </a:graphic>
      </p:graphicFrame>
      <p:grpSp>
        <p:nvGrpSpPr>
          <p:cNvPr id="9" name="Group 8">
            <a:extLst>
              <a:ext uri="{FF2B5EF4-FFF2-40B4-BE49-F238E27FC236}">
                <a16:creationId xmlns:a16="http://schemas.microsoft.com/office/drawing/2014/main" id="{E9711BA2-7A1D-CB31-5DD5-48B50952DAD0}"/>
              </a:ext>
            </a:extLst>
          </p:cNvPr>
          <p:cNvGrpSpPr/>
          <p:nvPr/>
        </p:nvGrpSpPr>
        <p:grpSpPr>
          <a:xfrm>
            <a:off x="8556088" y="378218"/>
            <a:ext cx="3038317" cy="2906419"/>
            <a:chOff x="8556088" y="378218"/>
            <a:chExt cx="3038317" cy="2906419"/>
          </a:xfrm>
        </p:grpSpPr>
        <p:pic>
          <p:nvPicPr>
            <p:cNvPr id="1034" name="Picture 10" descr="Drought - Free nature icons">
              <a:extLst>
                <a:ext uri="{FF2B5EF4-FFF2-40B4-BE49-F238E27FC236}">
                  <a16:creationId xmlns:a16="http://schemas.microsoft.com/office/drawing/2014/main" id="{9F2746B7-61AB-AAED-84CF-AC7D051609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6088" y="378218"/>
              <a:ext cx="1933160" cy="1740127"/>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full stack development software color icon vector illustration 35273404  Vector Art at Vecteezy">
              <a:extLst>
                <a:ext uri="{FF2B5EF4-FFF2-40B4-BE49-F238E27FC236}">
                  <a16:creationId xmlns:a16="http://schemas.microsoft.com/office/drawing/2014/main" id="{6BCAFE01-40E1-BD31-0E69-C3C132855198}"/>
                </a:ext>
              </a:extLst>
            </p:cNvPr>
            <p:cNvPicPr>
              <a:picLocks noChangeAspect="1" noChangeArrowheads="1"/>
            </p:cNvPicPr>
            <p:nvPr/>
          </p:nvPicPr>
          <p:blipFill>
            <a:blip r:embed="rId9">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8667692" y="2425619"/>
              <a:ext cx="820273" cy="859018"/>
            </a:xfrm>
            <a:prstGeom prst="ellipse">
              <a:avLst/>
            </a:prstGeom>
            <a:noFill/>
            <a:extLst>
              <a:ext uri="{909E8E84-426E-40DD-AFC4-6F175D3DCCD1}">
                <a14:hiddenFill xmlns:a14="http://schemas.microsoft.com/office/drawing/2010/main">
                  <a:solidFill>
                    <a:srgbClr val="FFFFFF"/>
                  </a:solidFill>
                </a14:hiddenFill>
              </a:ext>
            </a:extLst>
          </p:spPr>
        </p:pic>
        <p:pic>
          <p:nvPicPr>
            <p:cNvPr id="3" name="Picture 18" descr="30+ Bootstrapping Stock Illustrations, Royalty-Free Vector Graphics &amp; Clip  Art - iStock">
              <a:extLst>
                <a:ext uri="{FF2B5EF4-FFF2-40B4-BE49-F238E27FC236}">
                  <a16:creationId xmlns:a16="http://schemas.microsoft.com/office/drawing/2014/main" id="{B2C4AEFD-2464-D29E-DB9C-350BBB8E14B6}"/>
                </a:ext>
              </a:extLst>
            </p:cNvPr>
            <p:cNvPicPr>
              <a:picLocks noChangeAspect="1" noChangeArrowheads="1"/>
            </p:cNvPicPr>
            <p:nvPr/>
          </p:nvPicPr>
          <p:blipFill>
            <a:blip r:embed="rId10">
              <a:duotone>
                <a:prstClr val="black"/>
                <a:schemeClr val="accent4">
                  <a:tint val="45000"/>
                  <a:satMod val="400000"/>
                </a:schemeClr>
              </a:duotone>
              <a:extLst>
                <a:ext uri="{BEBA8EAE-BF5A-486C-A8C5-ECC9F3942E4B}">
                  <a14:imgProps xmlns:a14="http://schemas.microsoft.com/office/drawing/2010/main">
                    <a14:imgLayer r:embed="rId11">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9723076" y="2434785"/>
              <a:ext cx="818109" cy="849852"/>
            </a:xfrm>
            <a:prstGeom prst="ellipse">
              <a:avLst/>
            </a:prstGeom>
            <a:noFill/>
            <a:extLst>
              <a:ext uri="{909E8E84-426E-40DD-AFC4-6F175D3DCCD1}">
                <a14:hiddenFill xmlns:a14="http://schemas.microsoft.com/office/drawing/2010/main">
                  <a:solidFill>
                    <a:srgbClr val="FFFFFF"/>
                  </a:solidFill>
                </a14:hiddenFill>
              </a:ext>
            </a:extLst>
          </p:spPr>
        </p:pic>
        <p:pic>
          <p:nvPicPr>
            <p:cNvPr id="1052" name="Picture 28" descr="Understanding XGBoost &amp; it's growing popularity among the ML community | by  Deep Borkar | Analytics Vidhya | Medium">
              <a:extLst>
                <a:ext uri="{FF2B5EF4-FFF2-40B4-BE49-F238E27FC236}">
                  <a16:creationId xmlns:a16="http://schemas.microsoft.com/office/drawing/2014/main" id="{09772127-2853-32A5-CB60-118B6BFDCD3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776296" y="2425618"/>
              <a:ext cx="818109" cy="859019"/>
            </a:xfrm>
            <a:prstGeom prst="ellipse">
              <a:avLst/>
            </a:prstGeom>
            <a:solidFill>
              <a:srgbClr val="FFC000"/>
            </a:solidFill>
          </p:spPr>
        </p:pic>
      </p:grpSp>
      <p:graphicFrame>
        <p:nvGraphicFramePr>
          <p:cNvPr id="5" name="Chart 4">
            <a:extLst>
              <a:ext uri="{FF2B5EF4-FFF2-40B4-BE49-F238E27FC236}">
                <a16:creationId xmlns:a16="http://schemas.microsoft.com/office/drawing/2014/main" id="{F8F90E9C-CBD1-47F9-6E6D-59ABDDBE10D9}"/>
              </a:ext>
            </a:extLst>
          </p:cNvPr>
          <p:cNvGraphicFramePr>
            <a:graphicFrameLocks/>
          </p:cNvGraphicFramePr>
          <p:nvPr>
            <p:extLst>
              <p:ext uri="{D42A27DB-BD31-4B8C-83A1-F6EECF244321}">
                <p14:modId xmlns:p14="http://schemas.microsoft.com/office/powerpoint/2010/main" val="298925295"/>
              </p:ext>
            </p:extLst>
          </p:nvPr>
        </p:nvGraphicFramePr>
        <p:xfrm>
          <a:off x="8271695" y="3848099"/>
          <a:ext cx="3720870" cy="2044057"/>
        </p:xfrm>
        <a:graphic>
          <a:graphicData uri="http://schemas.openxmlformats.org/drawingml/2006/chart">
            <c:chart xmlns:c="http://schemas.openxmlformats.org/drawingml/2006/chart" xmlns:r="http://schemas.openxmlformats.org/officeDocument/2006/relationships" r:id="rId13"/>
          </a:graphicData>
        </a:graphic>
      </p:graphicFrame>
      <p:sp>
        <p:nvSpPr>
          <p:cNvPr id="7" name="Rectangle 6">
            <a:extLst>
              <a:ext uri="{FF2B5EF4-FFF2-40B4-BE49-F238E27FC236}">
                <a16:creationId xmlns:a16="http://schemas.microsoft.com/office/drawing/2014/main" id="{9697A099-D706-54E6-8CCC-1539ADBF99F8}"/>
              </a:ext>
            </a:extLst>
          </p:cNvPr>
          <p:cNvSpPr/>
          <p:nvPr/>
        </p:nvSpPr>
        <p:spPr>
          <a:xfrm>
            <a:off x="636623" y="6086641"/>
            <a:ext cx="2977097" cy="584775"/>
          </a:xfrm>
          <a:prstGeom prst="rect">
            <a:avLst/>
          </a:prstGeom>
          <a:noFill/>
        </p:spPr>
        <p:txBody>
          <a:bodyPr wrap="none" lIns="91440" tIns="45720" rIns="91440" bIns="45720">
            <a:spAutoFit/>
          </a:bodyPr>
          <a:lstStyle/>
          <a:p>
            <a:pPr algn="ctr"/>
            <a:r>
              <a:rPr lang="en-US" sz="32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imes New Roman" panose="02020603050405020304" pitchFamily="18" charset="0"/>
                <a:cs typeface="Times New Roman" panose="02020603050405020304" pitchFamily="18" charset="0"/>
              </a:rPr>
              <a:t>Model Selection</a:t>
            </a:r>
            <a:endParaRPr lang="en-US" sz="32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grpSp>
        <p:nvGrpSpPr>
          <p:cNvPr id="6" name="Group 5">
            <a:extLst>
              <a:ext uri="{FF2B5EF4-FFF2-40B4-BE49-F238E27FC236}">
                <a16:creationId xmlns:a16="http://schemas.microsoft.com/office/drawing/2014/main" id="{020518CE-2610-116B-8013-6DD86A425E55}"/>
              </a:ext>
            </a:extLst>
          </p:cNvPr>
          <p:cNvGrpSpPr/>
          <p:nvPr/>
        </p:nvGrpSpPr>
        <p:grpSpPr>
          <a:xfrm>
            <a:off x="4491140" y="378218"/>
            <a:ext cx="2791588" cy="2909753"/>
            <a:chOff x="4491140" y="378218"/>
            <a:chExt cx="2791588" cy="2909753"/>
          </a:xfrm>
        </p:grpSpPr>
        <p:pic>
          <p:nvPicPr>
            <p:cNvPr id="1032" name="Picture 8" descr="6,335 Avalanche Stock Vectors and Vector Art | Shutterstock">
              <a:extLst>
                <a:ext uri="{FF2B5EF4-FFF2-40B4-BE49-F238E27FC236}">
                  <a16:creationId xmlns:a16="http://schemas.microsoft.com/office/drawing/2014/main" id="{B0AD3549-5288-CA97-A9EE-053F81DDF0A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46374" y="378218"/>
              <a:ext cx="2023284" cy="197602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30+ Bootstrapping Stock Illustrations, Royalty-Free Vector Graphics &amp; Clip  Art - iStock">
              <a:extLst>
                <a:ext uri="{FF2B5EF4-FFF2-40B4-BE49-F238E27FC236}">
                  <a16:creationId xmlns:a16="http://schemas.microsoft.com/office/drawing/2014/main" id="{33D261CE-8A32-1F0D-35B8-42201700EB5E}"/>
                </a:ext>
              </a:extLst>
            </p:cNvPr>
            <p:cNvPicPr>
              <a:picLocks noChangeAspect="1" noChangeArrowheads="1"/>
            </p:cNvPicPr>
            <p:nvPr/>
          </p:nvPicPr>
          <p:blipFill>
            <a:blip r:embed="rId10">
              <a:duotone>
                <a:prstClr val="black"/>
                <a:schemeClr val="accent1">
                  <a:tint val="45000"/>
                  <a:satMod val="400000"/>
                </a:schemeClr>
              </a:duotone>
              <a:extLst>
                <a:ext uri="{BEBA8EAE-BF5A-486C-A8C5-ECC9F3942E4B}">
                  <a14:imgProps xmlns:a14="http://schemas.microsoft.com/office/drawing/2010/main">
                    <a14:imgLayer r:embed="rId11">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4491140" y="2431219"/>
              <a:ext cx="818108" cy="856751"/>
            </a:xfrm>
            <a:prstGeom prst="ellipse">
              <a:avLst/>
            </a:prstGeom>
            <a:noFill/>
            <a:extLst>
              <a:ext uri="{909E8E84-426E-40DD-AFC4-6F175D3DCCD1}">
                <a14:hiddenFill xmlns:a14="http://schemas.microsoft.com/office/drawing/2010/main">
                  <a:solidFill>
                    <a:srgbClr val="FFFFFF"/>
                  </a:solidFill>
                </a14:hiddenFill>
              </a:ext>
            </a:extLst>
          </p:spPr>
        </p:pic>
        <p:pic>
          <p:nvPicPr>
            <p:cNvPr id="1046" name="Picture 22" descr="k nearest neighbors knn algorithm color icon vector illustration 39201919  Vector Art at Vecteezy">
              <a:extLst>
                <a:ext uri="{FF2B5EF4-FFF2-40B4-BE49-F238E27FC236}">
                  <a16:creationId xmlns:a16="http://schemas.microsoft.com/office/drawing/2014/main" id="{8AF6CAF9-F61B-DD14-F20A-B645842048EB}"/>
                </a:ext>
              </a:extLst>
            </p:cNvPr>
            <p:cNvPicPr>
              <a:picLocks noChangeAspect="1" noChangeArrowheads="1"/>
            </p:cNvPicPr>
            <p:nvPr/>
          </p:nvPicPr>
          <p:blipFill>
            <a:blip r:embed="rId15">
              <a:duotone>
                <a:prstClr val="black"/>
                <a:schemeClr val="accent5">
                  <a:tint val="45000"/>
                  <a:satMod val="400000"/>
                </a:schemeClr>
              </a:duotone>
              <a:extLst>
                <a:ext uri="{BEBA8EAE-BF5A-486C-A8C5-ECC9F3942E4B}">
                  <a14:imgProps xmlns:a14="http://schemas.microsoft.com/office/drawing/2010/main">
                    <a14:imgLayer r:embed="rId16">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5468113" y="2431219"/>
              <a:ext cx="818109" cy="856752"/>
            </a:xfrm>
            <a:prstGeom prst="ellipse">
              <a:avLst/>
            </a:prstGeom>
            <a:noFill/>
            <a:extLst>
              <a:ext uri="{909E8E84-426E-40DD-AFC4-6F175D3DCCD1}">
                <a14:hiddenFill xmlns:a14="http://schemas.microsoft.com/office/drawing/2010/main">
                  <a:solidFill>
                    <a:srgbClr val="FFFFFF"/>
                  </a:solidFill>
                </a14:hiddenFill>
              </a:ext>
            </a:extLst>
          </p:spPr>
        </p:pic>
        <p:pic>
          <p:nvPicPr>
            <p:cNvPr id="1048" name="Picture 24" descr="Adaptive Boosting (AdaBoost) Technique in Decision trees">
              <a:extLst>
                <a:ext uri="{FF2B5EF4-FFF2-40B4-BE49-F238E27FC236}">
                  <a16:creationId xmlns:a16="http://schemas.microsoft.com/office/drawing/2014/main" id="{09CB8095-D215-33F3-A025-313A14BCE25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62455" y="2426998"/>
              <a:ext cx="820273" cy="859018"/>
            </a:xfrm>
            <a:prstGeom prst="ellipse">
              <a:avLst/>
            </a:prstGeom>
            <a:noFill/>
            <a:extLst>
              <a:ext uri="{909E8E84-426E-40DD-AFC4-6F175D3DCCD1}">
                <a14:hiddenFill xmlns:a14="http://schemas.microsoft.com/office/drawing/2010/main">
                  <a:solidFill>
                    <a:srgbClr val="FFFFFF"/>
                  </a:solidFill>
                </a14:hiddenFill>
              </a:ext>
            </a:extLst>
          </p:spPr>
        </p:pic>
      </p:grpSp>
      <p:pic>
        <p:nvPicPr>
          <p:cNvPr id="18" name="Graphic 17" descr="Badge Tick1 with solid fill">
            <a:extLst>
              <a:ext uri="{FF2B5EF4-FFF2-40B4-BE49-F238E27FC236}">
                <a16:creationId xmlns:a16="http://schemas.microsoft.com/office/drawing/2014/main" id="{299968A1-C0BE-C7B8-A724-1735A6084E3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900194" y="3671334"/>
            <a:ext cx="522299" cy="522299"/>
          </a:xfrm>
          <a:prstGeom prst="rect">
            <a:avLst/>
          </a:prstGeom>
        </p:spPr>
      </p:pic>
      <p:pic>
        <p:nvPicPr>
          <p:cNvPr id="20" name="Graphic 19" descr="Badge Tick1 with solid fill">
            <a:extLst>
              <a:ext uri="{FF2B5EF4-FFF2-40B4-BE49-F238E27FC236}">
                <a16:creationId xmlns:a16="http://schemas.microsoft.com/office/drawing/2014/main" id="{742F8D81-21A0-DCAE-8848-B7B807AA58F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965666" y="3671335"/>
            <a:ext cx="522299" cy="522299"/>
          </a:xfrm>
          <a:prstGeom prst="rect">
            <a:avLst/>
          </a:prstGeom>
        </p:spPr>
      </p:pic>
      <p:pic>
        <p:nvPicPr>
          <p:cNvPr id="21" name="Graphic 20" descr="Badge Tick1 with solid fill">
            <a:extLst>
              <a:ext uri="{FF2B5EF4-FFF2-40B4-BE49-F238E27FC236}">
                <a16:creationId xmlns:a16="http://schemas.microsoft.com/office/drawing/2014/main" id="{ADD76A99-CE84-DD78-B8D5-A9A547F4ABB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69431" y="3621976"/>
            <a:ext cx="522299" cy="522299"/>
          </a:xfrm>
          <a:prstGeom prst="rect">
            <a:avLst/>
          </a:prstGeom>
        </p:spPr>
      </p:pic>
      <p:graphicFrame>
        <p:nvGraphicFramePr>
          <p:cNvPr id="11" name="Chart 10">
            <a:extLst>
              <a:ext uri="{FF2B5EF4-FFF2-40B4-BE49-F238E27FC236}">
                <a16:creationId xmlns:a16="http://schemas.microsoft.com/office/drawing/2014/main" id="{E260ED5A-47DE-AACB-3254-5F5746F7F3BB}"/>
              </a:ext>
            </a:extLst>
          </p:cNvPr>
          <p:cNvGraphicFramePr>
            <a:graphicFrameLocks/>
          </p:cNvGraphicFramePr>
          <p:nvPr>
            <p:extLst>
              <p:ext uri="{D42A27DB-BD31-4B8C-83A1-F6EECF244321}">
                <p14:modId xmlns:p14="http://schemas.microsoft.com/office/powerpoint/2010/main" val="802445004"/>
              </p:ext>
            </p:extLst>
          </p:nvPr>
        </p:nvGraphicFramePr>
        <p:xfrm>
          <a:off x="4290301" y="3817057"/>
          <a:ext cx="3345269" cy="2075099"/>
        </p:xfrm>
        <a:graphic>
          <a:graphicData uri="http://schemas.openxmlformats.org/drawingml/2006/chart">
            <c:chart xmlns:c="http://schemas.openxmlformats.org/drawingml/2006/chart" xmlns:r="http://schemas.openxmlformats.org/officeDocument/2006/relationships" r:id="rId20"/>
          </a:graphicData>
        </a:graphic>
      </p:graphicFrame>
    </p:spTree>
    <p:extLst>
      <p:ext uri="{BB962C8B-B14F-4D97-AF65-F5344CB8AC3E}">
        <p14:creationId xmlns:p14="http://schemas.microsoft.com/office/powerpoint/2010/main" val="1932965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arn(inVertical)">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barn(inVertical)">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barn(inVertical)">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63" presetClass="path" presetSubtype="0" accel="50000" decel="50000" fill="hold" grpId="0" nodeType="clickEffect">
                                  <p:stCondLst>
                                    <p:cond delay="0"/>
                                  </p:stCondLst>
                                  <p:childTnLst>
                                    <p:animMotion origin="layout" path="M 1.25E-6 -2.59259E-6 L 0.32578 0.00371 " pathEditMode="relative" rAng="0" ptsTypes="AA">
                                      <p:cBhvr>
                                        <p:cTn id="39" dur="1250" fill="hold"/>
                                        <p:tgtEl>
                                          <p:spTgt spid="7"/>
                                        </p:tgtEl>
                                        <p:attrNameLst>
                                          <p:attrName>ppt_x</p:attrName>
                                          <p:attrName>ppt_y</p:attrName>
                                        </p:attrNameLst>
                                      </p:cBhvr>
                                      <p:rCtr x="16289" y="185"/>
                                    </p:animMotion>
                                  </p:childTnLst>
                                </p:cTn>
                              </p:par>
                            </p:childTnLst>
                          </p:cTn>
                        </p:par>
                      </p:childTnLst>
                    </p:cTn>
                  </p:par>
                  <p:par>
                    <p:cTn id="40" fill="hold">
                      <p:stCondLst>
                        <p:cond delay="indefinite"/>
                      </p:stCondLst>
                      <p:childTnLst>
                        <p:par>
                          <p:cTn id="41" fill="hold">
                            <p:stCondLst>
                              <p:cond delay="0"/>
                            </p:stCondLst>
                            <p:childTnLst>
                              <p:par>
                                <p:cTn id="42" presetID="26" presetClass="entr" presetSubtype="0" fill="hold"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wipe(down)">
                                      <p:cBhvr>
                                        <p:cTn id="44" dur="145">
                                          <p:stCondLst>
                                            <p:cond delay="0"/>
                                          </p:stCondLst>
                                        </p:cTn>
                                        <p:tgtEl>
                                          <p:spTgt spid="21"/>
                                        </p:tgtEl>
                                      </p:cBhvr>
                                    </p:animEffect>
                                    <p:anim calcmode="lin" valueType="num">
                                      <p:cBhvr>
                                        <p:cTn id="45" dur="456"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46" dur="166"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47" dur="166" tmFilter="0, 0; 0.125,0.2665; 0.25,0.4; 0.375,0.465; 0.5,0.5;  0.625,0.535; 0.75,0.6; 0.875,0.7335; 1,1">
                                          <p:stCondLst>
                                            <p:cond delay="166"/>
                                          </p:stCondLst>
                                        </p:cTn>
                                        <p:tgtEl>
                                          <p:spTgt spid="21"/>
                                        </p:tgtEl>
                                        <p:attrNameLst>
                                          <p:attrName>ppt_y</p:attrName>
                                        </p:attrNameLst>
                                      </p:cBhvr>
                                      <p:tavLst>
                                        <p:tav tm="0" fmla="#ppt_y-sin(pi*$)/9">
                                          <p:val>
                                            <p:fltVal val="0"/>
                                          </p:val>
                                        </p:tav>
                                        <p:tav tm="100000">
                                          <p:val>
                                            <p:fltVal val="1"/>
                                          </p:val>
                                        </p:tav>
                                      </p:tavLst>
                                    </p:anim>
                                    <p:anim calcmode="lin" valueType="num">
                                      <p:cBhvr>
                                        <p:cTn id="48" dur="83" tmFilter="0, 0; 0.125,0.2665; 0.25,0.4; 0.375,0.465; 0.5,0.5;  0.625,0.535; 0.75,0.6; 0.875,0.7335; 1,1">
                                          <p:stCondLst>
                                            <p:cond delay="331"/>
                                          </p:stCondLst>
                                        </p:cTn>
                                        <p:tgtEl>
                                          <p:spTgt spid="21"/>
                                        </p:tgtEl>
                                        <p:attrNameLst>
                                          <p:attrName>ppt_y</p:attrName>
                                        </p:attrNameLst>
                                      </p:cBhvr>
                                      <p:tavLst>
                                        <p:tav tm="0" fmla="#ppt_y-sin(pi*$)/27">
                                          <p:val>
                                            <p:fltVal val="0"/>
                                          </p:val>
                                        </p:tav>
                                        <p:tav tm="100000">
                                          <p:val>
                                            <p:fltVal val="1"/>
                                          </p:val>
                                        </p:tav>
                                      </p:tavLst>
                                    </p:anim>
                                    <p:anim calcmode="lin" valueType="num">
                                      <p:cBhvr>
                                        <p:cTn id="49" dur="41" tmFilter="0, 0; 0.125,0.2665; 0.25,0.4; 0.375,0.465; 0.5,0.5;  0.625,0.535; 0.75,0.6; 0.875,0.7335; 1,1">
                                          <p:stCondLst>
                                            <p:cond delay="414"/>
                                          </p:stCondLst>
                                        </p:cTn>
                                        <p:tgtEl>
                                          <p:spTgt spid="21"/>
                                        </p:tgtEl>
                                        <p:attrNameLst>
                                          <p:attrName>ppt_y</p:attrName>
                                        </p:attrNameLst>
                                      </p:cBhvr>
                                      <p:tavLst>
                                        <p:tav tm="0" fmla="#ppt_y-sin(pi*$)/81">
                                          <p:val>
                                            <p:fltVal val="0"/>
                                          </p:val>
                                        </p:tav>
                                        <p:tav tm="100000">
                                          <p:val>
                                            <p:fltVal val="1"/>
                                          </p:val>
                                        </p:tav>
                                      </p:tavLst>
                                    </p:anim>
                                    <p:animScale>
                                      <p:cBhvr>
                                        <p:cTn id="50" dur="7">
                                          <p:stCondLst>
                                            <p:cond delay="162"/>
                                          </p:stCondLst>
                                        </p:cTn>
                                        <p:tgtEl>
                                          <p:spTgt spid="21"/>
                                        </p:tgtEl>
                                      </p:cBhvr>
                                      <p:to x="100000" y="60000"/>
                                    </p:animScale>
                                    <p:animScale>
                                      <p:cBhvr>
                                        <p:cTn id="51" dur="41" decel="50000">
                                          <p:stCondLst>
                                            <p:cond delay="169"/>
                                          </p:stCondLst>
                                        </p:cTn>
                                        <p:tgtEl>
                                          <p:spTgt spid="21"/>
                                        </p:tgtEl>
                                      </p:cBhvr>
                                      <p:to x="100000" y="100000"/>
                                    </p:animScale>
                                    <p:animScale>
                                      <p:cBhvr>
                                        <p:cTn id="52" dur="7">
                                          <p:stCondLst>
                                            <p:cond delay="328"/>
                                          </p:stCondLst>
                                        </p:cTn>
                                        <p:tgtEl>
                                          <p:spTgt spid="21"/>
                                        </p:tgtEl>
                                      </p:cBhvr>
                                      <p:to x="100000" y="80000"/>
                                    </p:animScale>
                                    <p:animScale>
                                      <p:cBhvr>
                                        <p:cTn id="53" dur="41" decel="50000">
                                          <p:stCondLst>
                                            <p:cond delay="335"/>
                                          </p:stCondLst>
                                        </p:cTn>
                                        <p:tgtEl>
                                          <p:spTgt spid="21"/>
                                        </p:tgtEl>
                                      </p:cBhvr>
                                      <p:to x="100000" y="100000"/>
                                    </p:animScale>
                                    <p:animScale>
                                      <p:cBhvr>
                                        <p:cTn id="54" dur="7">
                                          <p:stCondLst>
                                            <p:cond delay="410"/>
                                          </p:stCondLst>
                                        </p:cTn>
                                        <p:tgtEl>
                                          <p:spTgt spid="21"/>
                                        </p:tgtEl>
                                      </p:cBhvr>
                                      <p:to x="100000" y="90000"/>
                                    </p:animScale>
                                    <p:animScale>
                                      <p:cBhvr>
                                        <p:cTn id="55" dur="41" decel="50000">
                                          <p:stCondLst>
                                            <p:cond delay="417"/>
                                          </p:stCondLst>
                                        </p:cTn>
                                        <p:tgtEl>
                                          <p:spTgt spid="21"/>
                                        </p:tgtEl>
                                      </p:cBhvr>
                                      <p:to x="100000" y="100000"/>
                                    </p:animScale>
                                    <p:animScale>
                                      <p:cBhvr>
                                        <p:cTn id="56" dur="7">
                                          <p:stCondLst>
                                            <p:cond delay="452"/>
                                          </p:stCondLst>
                                        </p:cTn>
                                        <p:tgtEl>
                                          <p:spTgt spid="21"/>
                                        </p:tgtEl>
                                      </p:cBhvr>
                                      <p:to x="100000" y="95000"/>
                                    </p:animScale>
                                    <p:animScale>
                                      <p:cBhvr>
                                        <p:cTn id="57" dur="41" decel="50000">
                                          <p:stCondLst>
                                            <p:cond delay="459"/>
                                          </p:stCondLst>
                                        </p:cTn>
                                        <p:tgtEl>
                                          <p:spTgt spid="21"/>
                                        </p:tgtEl>
                                      </p:cBhvr>
                                      <p:to x="100000" y="100000"/>
                                    </p:animScale>
                                  </p:childTnLst>
                                </p:cTn>
                              </p:par>
                            </p:childTnLst>
                          </p:cTn>
                        </p:par>
                      </p:childTnLst>
                    </p:cTn>
                  </p:par>
                  <p:par>
                    <p:cTn id="58" fill="hold">
                      <p:stCondLst>
                        <p:cond delay="indefinite"/>
                      </p:stCondLst>
                      <p:childTnLst>
                        <p:par>
                          <p:cTn id="59" fill="hold">
                            <p:stCondLst>
                              <p:cond delay="0"/>
                            </p:stCondLst>
                            <p:childTnLst>
                              <p:par>
                                <p:cTn id="60" presetID="26" presetClass="entr" presetSubtype="0" fill="hold"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wipe(down)">
                                      <p:cBhvr>
                                        <p:cTn id="62" dur="145">
                                          <p:stCondLst>
                                            <p:cond delay="0"/>
                                          </p:stCondLst>
                                        </p:cTn>
                                        <p:tgtEl>
                                          <p:spTgt spid="18"/>
                                        </p:tgtEl>
                                      </p:cBhvr>
                                    </p:animEffect>
                                    <p:anim calcmode="lin" valueType="num">
                                      <p:cBhvr>
                                        <p:cTn id="63" dur="456"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64" dur="166"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65" dur="166" tmFilter="0, 0; 0.125,0.2665; 0.25,0.4; 0.375,0.465; 0.5,0.5;  0.625,0.535; 0.75,0.6; 0.875,0.7335; 1,1">
                                          <p:stCondLst>
                                            <p:cond delay="166"/>
                                          </p:stCondLst>
                                        </p:cTn>
                                        <p:tgtEl>
                                          <p:spTgt spid="18"/>
                                        </p:tgtEl>
                                        <p:attrNameLst>
                                          <p:attrName>ppt_y</p:attrName>
                                        </p:attrNameLst>
                                      </p:cBhvr>
                                      <p:tavLst>
                                        <p:tav tm="0" fmla="#ppt_y-sin(pi*$)/9">
                                          <p:val>
                                            <p:fltVal val="0"/>
                                          </p:val>
                                        </p:tav>
                                        <p:tav tm="100000">
                                          <p:val>
                                            <p:fltVal val="1"/>
                                          </p:val>
                                        </p:tav>
                                      </p:tavLst>
                                    </p:anim>
                                    <p:anim calcmode="lin" valueType="num">
                                      <p:cBhvr>
                                        <p:cTn id="66" dur="83" tmFilter="0, 0; 0.125,0.2665; 0.25,0.4; 0.375,0.465; 0.5,0.5;  0.625,0.535; 0.75,0.6; 0.875,0.7335; 1,1">
                                          <p:stCondLst>
                                            <p:cond delay="331"/>
                                          </p:stCondLst>
                                        </p:cTn>
                                        <p:tgtEl>
                                          <p:spTgt spid="18"/>
                                        </p:tgtEl>
                                        <p:attrNameLst>
                                          <p:attrName>ppt_y</p:attrName>
                                        </p:attrNameLst>
                                      </p:cBhvr>
                                      <p:tavLst>
                                        <p:tav tm="0" fmla="#ppt_y-sin(pi*$)/27">
                                          <p:val>
                                            <p:fltVal val="0"/>
                                          </p:val>
                                        </p:tav>
                                        <p:tav tm="100000">
                                          <p:val>
                                            <p:fltVal val="1"/>
                                          </p:val>
                                        </p:tav>
                                      </p:tavLst>
                                    </p:anim>
                                    <p:anim calcmode="lin" valueType="num">
                                      <p:cBhvr>
                                        <p:cTn id="67" dur="41" tmFilter="0, 0; 0.125,0.2665; 0.25,0.4; 0.375,0.465; 0.5,0.5;  0.625,0.535; 0.75,0.6; 0.875,0.7335; 1,1">
                                          <p:stCondLst>
                                            <p:cond delay="414"/>
                                          </p:stCondLst>
                                        </p:cTn>
                                        <p:tgtEl>
                                          <p:spTgt spid="18"/>
                                        </p:tgtEl>
                                        <p:attrNameLst>
                                          <p:attrName>ppt_y</p:attrName>
                                        </p:attrNameLst>
                                      </p:cBhvr>
                                      <p:tavLst>
                                        <p:tav tm="0" fmla="#ppt_y-sin(pi*$)/81">
                                          <p:val>
                                            <p:fltVal val="0"/>
                                          </p:val>
                                        </p:tav>
                                        <p:tav tm="100000">
                                          <p:val>
                                            <p:fltVal val="1"/>
                                          </p:val>
                                        </p:tav>
                                      </p:tavLst>
                                    </p:anim>
                                    <p:animScale>
                                      <p:cBhvr>
                                        <p:cTn id="68" dur="7">
                                          <p:stCondLst>
                                            <p:cond delay="162"/>
                                          </p:stCondLst>
                                        </p:cTn>
                                        <p:tgtEl>
                                          <p:spTgt spid="18"/>
                                        </p:tgtEl>
                                      </p:cBhvr>
                                      <p:to x="100000" y="60000"/>
                                    </p:animScale>
                                    <p:animScale>
                                      <p:cBhvr>
                                        <p:cTn id="69" dur="41" decel="50000">
                                          <p:stCondLst>
                                            <p:cond delay="169"/>
                                          </p:stCondLst>
                                        </p:cTn>
                                        <p:tgtEl>
                                          <p:spTgt spid="18"/>
                                        </p:tgtEl>
                                      </p:cBhvr>
                                      <p:to x="100000" y="100000"/>
                                    </p:animScale>
                                    <p:animScale>
                                      <p:cBhvr>
                                        <p:cTn id="70" dur="7">
                                          <p:stCondLst>
                                            <p:cond delay="328"/>
                                          </p:stCondLst>
                                        </p:cTn>
                                        <p:tgtEl>
                                          <p:spTgt spid="18"/>
                                        </p:tgtEl>
                                      </p:cBhvr>
                                      <p:to x="100000" y="80000"/>
                                    </p:animScale>
                                    <p:animScale>
                                      <p:cBhvr>
                                        <p:cTn id="71" dur="41" decel="50000">
                                          <p:stCondLst>
                                            <p:cond delay="335"/>
                                          </p:stCondLst>
                                        </p:cTn>
                                        <p:tgtEl>
                                          <p:spTgt spid="18"/>
                                        </p:tgtEl>
                                      </p:cBhvr>
                                      <p:to x="100000" y="100000"/>
                                    </p:animScale>
                                    <p:animScale>
                                      <p:cBhvr>
                                        <p:cTn id="72" dur="7">
                                          <p:stCondLst>
                                            <p:cond delay="410"/>
                                          </p:stCondLst>
                                        </p:cTn>
                                        <p:tgtEl>
                                          <p:spTgt spid="18"/>
                                        </p:tgtEl>
                                      </p:cBhvr>
                                      <p:to x="100000" y="90000"/>
                                    </p:animScale>
                                    <p:animScale>
                                      <p:cBhvr>
                                        <p:cTn id="73" dur="41" decel="50000">
                                          <p:stCondLst>
                                            <p:cond delay="417"/>
                                          </p:stCondLst>
                                        </p:cTn>
                                        <p:tgtEl>
                                          <p:spTgt spid="18"/>
                                        </p:tgtEl>
                                      </p:cBhvr>
                                      <p:to x="100000" y="100000"/>
                                    </p:animScale>
                                    <p:animScale>
                                      <p:cBhvr>
                                        <p:cTn id="74" dur="7">
                                          <p:stCondLst>
                                            <p:cond delay="452"/>
                                          </p:stCondLst>
                                        </p:cTn>
                                        <p:tgtEl>
                                          <p:spTgt spid="18"/>
                                        </p:tgtEl>
                                      </p:cBhvr>
                                      <p:to x="100000" y="95000"/>
                                    </p:animScale>
                                    <p:animScale>
                                      <p:cBhvr>
                                        <p:cTn id="75" dur="41" decel="50000">
                                          <p:stCondLst>
                                            <p:cond delay="459"/>
                                          </p:stCondLst>
                                        </p:cTn>
                                        <p:tgtEl>
                                          <p:spTgt spid="18"/>
                                        </p:tgtEl>
                                      </p:cBhvr>
                                      <p:to x="100000" y="100000"/>
                                    </p:animScale>
                                  </p:childTnLst>
                                </p:cTn>
                              </p:par>
                            </p:childTnLst>
                          </p:cTn>
                        </p:par>
                      </p:childTnLst>
                    </p:cTn>
                  </p:par>
                  <p:par>
                    <p:cTn id="76" fill="hold">
                      <p:stCondLst>
                        <p:cond delay="indefinite"/>
                      </p:stCondLst>
                      <p:childTnLst>
                        <p:par>
                          <p:cTn id="77" fill="hold">
                            <p:stCondLst>
                              <p:cond delay="0"/>
                            </p:stCondLst>
                            <p:childTnLst>
                              <p:par>
                                <p:cTn id="78" presetID="26" presetClass="entr" presetSubtype="0" fill="hold" nodeType="clickEffect">
                                  <p:stCondLst>
                                    <p:cond delay="0"/>
                                  </p:stCondLst>
                                  <p:childTnLst>
                                    <p:set>
                                      <p:cBhvr>
                                        <p:cTn id="79" dur="1" fill="hold">
                                          <p:stCondLst>
                                            <p:cond delay="0"/>
                                          </p:stCondLst>
                                        </p:cTn>
                                        <p:tgtEl>
                                          <p:spTgt spid="20"/>
                                        </p:tgtEl>
                                        <p:attrNameLst>
                                          <p:attrName>style.visibility</p:attrName>
                                        </p:attrNameLst>
                                      </p:cBhvr>
                                      <p:to>
                                        <p:strVal val="visible"/>
                                      </p:to>
                                    </p:set>
                                    <p:animEffect transition="in" filter="wipe(down)">
                                      <p:cBhvr>
                                        <p:cTn id="80" dur="145">
                                          <p:stCondLst>
                                            <p:cond delay="0"/>
                                          </p:stCondLst>
                                        </p:cTn>
                                        <p:tgtEl>
                                          <p:spTgt spid="20"/>
                                        </p:tgtEl>
                                      </p:cBhvr>
                                    </p:animEffect>
                                    <p:anim calcmode="lin" valueType="num">
                                      <p:cBhvr>
                                        <p:cTn id="81" dur="456"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82" dur="166"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83" dur="166" tmFilter="0, 0; 0.125,0.2665; 0.25,0.4; 0.375,0.465; 0.5,0.5;  0.625,0.535; 0.75,0.6; 0.875,0.7335; 1,1">
                                          <p:stCondLst>
                                            <p:cond delay="166"/>
                                          </p:stCondLst>
                                        </p:cTn>
                                        <p:tgtEl>
                                          <p:spTgt spid="20"/>
                                        </p:tgtEl>
                                        <p:attrNameLst>
                                          <p:attrName>ppt_y</p:attrName>
                                        </p:attrNameLst>
                                      </p:cBhvr>
                                      <p:tavLst>
                                        <p:tav tm="0" fmla="#ppt_y-sin(pi*$)/9">
                                          <p:val>
                                            <p:fltVal val="0"/>
                                          </p:val>
                                        </p:tav>
                                        <p:tav tm="100000">
                                          <p:val>
                                            <p:fltVal val="1"/>
                                          </p:val>
                                        </p:tav>
                                      </p:tavLst>
                                    </p:anim>
                                    <p:anim calcmode="lin" valueType="num">
                                      <p:cBhvr>
                                        <p:cTn id="84" dur="83" tmFilter="0, 0; 0.125,0.2665; 0.25,0.4; 0.375,0.465; 0.5,0.5;  0.625,0.535; 0.75,0.6; 0.875,0.7335; 1,1">
                                          <p:stCondLst>
                                            <p:cond delay="331"/>
                                          </p:stCondLst>
                                        </p:cTn>
                                        <p:tgtEl>
                                          <p:spTgt spid="20"/>
                                        </p:tgtEl>
                                        <p:attrNameLst>
                                          <p:attrName>ppt_y</p:attrName>
                                        </p:attrNameLst>
                                      </p:cBhvr>
                                      <p:tavLst>
                                        <p:tav tm="0" fmla="#ppt_y-sin(pi*$)/27">
                                          <p:val>
                                            <p:fltVal val="0"/>
                                          </p:val>
                                        </p:tav>
                                        <p:tav tm="100000">
                                          <p:val>
                                            <p:fltVal val="1"/>
                                          </p:val>
                                        </p:tav>
                                      </p:tavLst>
                                    </p:anim>
                                    <p:anim calcmode="lin" valueType="num">
                                      <p:cBhvr>
                                        <p:cTn id="85" dur="41" tmFilter="0, 0; 0.125,0.2665; 0.25,0.4; 0.375,0.465; 0.5,0.5;  0.625,0.535; 0.75,0.6; 0.875,0.7335; 1,1">
                                          <p:stCondLst>
                                            <p:cond delay="414"/>
                                          </p:stCondLst>
                                        </p:cTn>
                                        <p:tgtEl>
                                          <p:spTgt spid="20"/>
                                        </p:tgtEl>
                                        <p:attrNameLst>
                                          <p:attrName>ppt_y</p:attrName>
                                        </p:attrNameLst>
                                      </p:cBhvr>
                                      <p:tavLst>
                                        <p:tav tm="0" fmla="#ppt_y-sin(pi*$)/81">
                                          <p:val>
                                            <p:fltVal val="0"/>
                                          </p:val>
                                        </p:tav>
                                        <p:tav tm="100000">
                                          <p:val>
                                            <p:fltVal val="1"/>
                                          </p:val>
                                        </p:tav>
                                      </p:tavLst>
                                    </p:anim>
                                    <p:animScale>
                                      <p:cBhvr>
                                        <p:cTn id="86" dur="7">
                                          <p:stCondLst>
                                            <p:cond delay="162"/>
                                          </p:stCondLst>
                                        </p:cTn>
                                        <p:tgtEl>
                                          <p:spTgt spid="20"/>
                                        </p:tgtEl>
                                      </p:cBhvr>
                                      <p:to x="100000" y="60000"/>
                                    </p:animScale>
                                    <p:animScale>
                                      <p:cBhvr>
                                        <p:cTn id="87" dur="41" decel="50000">
                                          <p:stCondLst>
                                            <p:cond delay="169"/>
                                          </p:stCondLst>
                                        </p:cTn>
                                        <p:tgtEl>
                                          <p:spTgt spid="20"/>
                                        </p:tgtEl>
                                      </p:cBhvr>
                                      <p:to x="100000" y="100000"/>
                                    </p:animScale>
                                    <p:animScale>
                                      <p:cBhvr>
                                        <p:cTn id="88" dur="7">
                                          <p:stCondLst>
                                            <p:cond delay="328"/>
                                          </p:stCondLst>
                                        </p:cTn>
                                        <p:tgtEl>
                                          <p:spTgt spid="20"/>
                                        </p:tgtEl>
                                      </p:cBhvr>
                                      <p:to x="100000" y="80000"/>
                                    </p:animScale>
                                    <p:animScale>
                                      <p:cBhvr>
                                        <p:cTn id="89" dur="41" decel="50000">
                                          <p:stCondLst>
                                            <p:cond delay="335"/>
                                          </p:stCondLst>
                                        </p:cTn>
                                        <p:tgtEl>
                                          <p:spTgt spid="20"/>
                                        </p:tgtEl>
                                      </p:cBhvr>
                                      <p:to x="100000" y="100000"/>
                                    </p:animScale>
                                    <p:animScale>
                                      <p:cBhvr>
                                        <p:cTn id="90" dur="7">
                                          <p:stCondLst>
                                            <p:cond delay="410"/>
                                          </p:stCondLst>
                                        </p:cTn>
                                        <p:tgtEl>
                                          <p:spTgt spid="20"/>
                                        </p:tgtEl>
                                      </p:cBhvr>
                                      <p:to x="100000" y="90000"/>
                                    </p:animScale>
                                    <p:animScale>
                                      <p:cBhvr>
                                        <p:cTn id="91" dur="41" decel="50000">
                                          <p:stCondLst>
                                            <p:cond delay="417"/>
                                          </p:stCondLst>
                                        </p:cTn>
                                        <p:tgtEl>
                                          <p:spTgt spid="20"/>
                                        </p:tgtEl>
                                      </p:cBhvr>
                                      <p:to x="100000" y="100000"/>
                                    </p:animScale>
                                    <p:animScale>
                                      <p:cBhvr>
                                        <p:cTn id="92" dur="7">
                                          <p:stCondLst>
                                            <p:cond delay="452"/>
                                          </p:stCondLst>
                                        </p:cTn>
                                        <p:tgtEl>
                                          <p:spTgt spid="20"/>
                                        </p:tgtEl>
                                      </p:cBhvr>
                                      <p:to x="100000" y="95000"/>
                                    </p:animScale>
                                    <p:animScale>
                                      <p:cBhvr>
                                        <p:cTn id="93" dur="41" decel="50000">
                                          <p:stCondLst>
                                            <p:cond delay="459"/>
                                          </p:stCondLst>
                                        </p:cTn>
                                        <p:tgtEl>
                                          <p:spTgt spid="2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Graphic spid="5" grpId="0">
        <p:bldAsOne/>
      </p:bldGraphic>
      <p:bldP spid="7" grpId="0"/>
      <p:bldGraphic spid="11" grpId="0">
        <p:bldAsOne/>
      </p:bldGraphic>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3DF4633-9B17-4E01-8711-9599EF9A84ED}">
  <we:reference id="wa200005566" version="3.0.0.3" store="en-US" storeType="OMEX"/>
  <we:alternateReferences>
    <we:reference id="wa200005566" version="3.0.0.3"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1109</TotalTime>
  <Words>866</Words>
  <Application>Microsoft Office PowerPoint</Application>
  <PresentationFormat>Widescreen</PresentationFormat>
  <Paragraphs>195</Paragraphs>
  <Slides>25</Slides>
  <Notes>0</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Aptos</vt:lpstr>
      <vt:lpstr>Aptos Display</vt:lpstr>
      <vt:lpstr>Arial</vt:lpstr>
      <vt:lpstr>Calibri</vt:lpstr>
      <vt:lpstr>Cambria Math</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System Workflow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 Faced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Tariq Aziz</dc:creator>
  <cp:lastModifiedBy>Tariq Aziz</cp:lastModifiedBy>
  <cp:revision>1</cp:revision>
  <dcterms:created xsi:type="dcterms:W3CDTF">2025-05-04T11:41:04Z</dcterms:created>
  <dcterms:modified xsi:type="dcterms:W3CDTF">2025-05-18T09:59:14Z</dcterms:modified>
</cp:coreProperties>
</file>